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7_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A_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0D_0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13D_4219D425.xml" ContentType="application/vnd.ms-powerpoint.comments+xml"/>
  <Override PartName="/ppt/notesSlides/notesSlide28.xml" ContentType="application/vnd.openxmlformats-officedocument.presentationml.notesSlide+xml"/>
  <Override PartName="/ppt/comments/modernComment_113_0.xml" ContentType="application/vnd.ms-powerpoint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60"/>
  </p:notesMasterIdLst>
  <p:sldIdLst>
    <p:sldId id="256" r:id="rId2"/>
    <p:sldId id="330" r:id="rId3"/>
    <p:sldId id="258" r:id="rId4"/>
    <p:sldId id="334" r:id="rId5"/>
    <p:sldId id="260" r:id="rId6"/>
    <p:sldId id="263" r:id="rId7"/>
    <p:sldId id="343" r:id="rId8"/>
    <p:sldId id="261" r:id="rId9"/>
    <p:sldId id="262" r:id="rId10"/>
    <p:sldId id="264" r:id="rId11"/>
    <p:sldId id="265" r:id="rId12"/>
    <p:sldId id="346" r:id="rId13"/>
    <p:sldId id="266" r:id="rId14"/>
    <p:sldId id="312" r:id="rId15"/>
    <p:sldId id="268" r:id="rId16"/>
    <p:sldId id="269" r:id="rId17"/>
    <p:sldId id="270" r:id="rId18"/>
    <p:sldId id="339" r:id="rId19"/>
    <p:sldId id="314" r:id="rId20"/>
    <p:sldId id="331" r:id="rId21"/>
    <p:sldId id="272" r:id="rId22"/>
    <p:sldId id="315" r:id="rId23"/>
    <p:sldId id="325" r:id="rId24"/>
    <p:sldId id="283" r:id="rId25"/>
    <p:sldId id="340" r:id="rId26"/>
    <p:sldId id="341" r:id="rId27"/>
    <p:sldId id="342" r:id="rId28"/>
    <p:sldId id="324" r:id="rId29"/>
    <p:sldId id="284" r:id="rId30"/>
    <p:sldId id="285" r:id="rId31"/>
    <p:sldId id="286" r:id="rId32"/>
    <p:sldId id="326" r:id="rId33"/>
    <p:sldId id="316" r:id="rId34"/>
    <p:sldId id="274" r:id="rId35"/>
    <p:sldId id="317" r:id="rId36"/>
    <p:sldId id="318" r:id="rId37"/>
    <p:sldId id="275" r:id="rId38"/>
    <p:sldId id="276" r:id="rId39"/>
    <p:sldId id="337" r:id="rId40"/>
    <p:sldId id="277" r:id="rId41"/>
    <p:sldId id="278" r:id="rId42"/>
    <p:sldId id="319" r:id="rId43"/>
    <p:sldId id="320" r:id="rId44"/>
    <p:sldId id="321" r:id="rId45"/>
    <p:sldId id="322" r:id="rId46"/>
    <p:sldId id="323" r:id="rId47"/>
    <p:sldId id="279" r:id="rId48"/>
    <p:sldId id="280" r:id="rId49"/>
    <p:sldId id="281" r:id="rId50"/>
    <p:sldId id="335" r:id="rId51"/>
    <p:sldId id="328" r:id="rId52"/>
    <p:sldId id="338" r:id="rId53"/>
    <p:sldId id="345" r:id="rId54"/>
    <p:sldId id="336" r:id="rId55"/>
    <p:sldId id="327" r:id="rId56"/>
    <p:sldId id="344" r:id="rId57"/>
    <p:sldId id="288" r:id="rId58"/>
    <p:sldId id="292" r:id="rId59"/>
  </p:sldIdLst>
  <p:sldSz cx="9144000" cy="5143500" type="screen16x9"/>
  <p:notesSz cx="6858000" cy="9144000"/>
  <p:embeddedFontLst>
    <p:embeddedFont>
      <p:font typeface="Anaheim" panose="020B0604020202020204" charset="0"/>
      <p:regular r:id="rId61"/>
      <p:bold r:id="rId62"/>
    </p:embeddedFont>
    <p:embeddedFont>
      <p:font typeface="Assistant" pitchFamily="2" charset="-79"/>
      <p:regular r:id="rId63"/>
      <p:bold r:id="rId64"/>
    </p:embeddedFont>
    <p:embeddedFont>
      <p:font typeface="Assistant Medium" panose="020B0604020202020204" charset="-79"/>
      <p:regular r:id="rId65"/>
      <p:bold r:id="rId66"/>
    </p:embeddedFont>
    <p:embeddedFont>
      <p:font typeface="Cambria" panose="02040503050406030204" pitchFamily="18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Lato" panose="020F0502020204030203" pitchFamily="34" charset="0"/>
      <p:regular r:id="rId76"/>
      <p:bold r:id="rId77"/>
      <p:italic r:id="rId78"/>
      <p:boldItalic r:id="rId79"/>
    </p:embeddedFont>
    <p:embeddedFont>
      <p:font typeface="Nunito Light" pitchFamily="2" charset="0"/>
      <p:regular r:id="rId80"/>
      <p:italic r:id="rId81"/>
    </p:embeddedFont>
    <p:embeddedFont>
      <p:font typeface="Roboto Slab" pitchFamily="2" charset="0"/>
      <p:regular r:id="rId82"/>
      <p:bold r:id="rId83"/>
    </p:embeddedFont>
    <p:embeddedFont>
      <p:font typeface="Sora" panose="020B0604020202020204" charset="0"/>
      <p:regular r:id="rId84"/>
      <p:bold r:id="rId85"/>
    </p:embeddedFont>
    <p:embeddedFont>
      <p:font typeface="Sora SemiBold" panose="020B0604020202020204" charset="0"/>
      <p:regular r:id="rId86"/>
      <p:bold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9C15BB-E9E8-EF50-1611-16D8B1260C42}" name="Emma Chameau" initials="EC" userId="68518c0e3ad2430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D8D8D"/>
    <a:srgbClr val="EECADB"/>
    <a:srgbClr val="FFCC00"/>
    <a:srgbClr val="000000"/>
    <a:srgbClr val="F4EF2F"/>
    <a:srgbClr val="FF6600"/>
    <a:srgbClr val="C1EE30"/>
    <a:srgbClr val="66FF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2D6EA-EAC9-4EC8-A45B-81B582B06BE4}" v="1718" dt="2025-03-10T11:24:12.500"/>
  </p1510:revLst>
</p1510:revInfo>
</file>

<file path=ppt/tableStyles.xml><?xml version="1.0" encoding="utf-8"?>
<a:tblStyleLst xmlns:a="http://schemas.openxmlformats.org/drawingml/2006/main" def="{892EDDCB-0136-4EC2-B9FB-815928074C3A}">
  <a:tblStyle styleId="{892EDDCB-0136-4EC2-B9FB-815928074C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871623-B1AB-4200-B5DB-48D71947D6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3" autoAdjust="0"/>
    <p:restoredTop sz="80784" autoAdjust="0"/>
  </p:normalViewPr>
  <p:slideViewPr>
    <p:cSldViewPr snapToGrid="0">
      <p:cViewPr varScale="1">
        <p:scale>
          <a:sx n="88" d="100"/>
          <a:sy n="88" d="100"/>
        </p:scale>
        <p:origin x="12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font" Target="fonts/font24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font" Target="fonts/font25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font" Target="fonts/font26.fntdata"/><Relationship Id="rId9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Relationship Id="rId87" Type="http://schemas.openxmlformats.org/officeDocument/2006/relationships/font" Target="fonts/font27.fntdata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Chameau" userId="68518c0e3ad24307" providerId="LiveId" clId="{0FB2D6EA-EAC9-4EC8-A45B-81B582B06BE4}"/>
    <pc:docChg chg="undo redo custSel addSld delSld modSld sldOrd delMainMaster">
      <pc:chgData name="Emma Chameau" userId="68518c0e3ad24307" providerId="LiveId" clId="{0FB2D6EA-EAC9-4EC8-A45B-81B582B06BE4}" dt="2025-03-10T11:29:30.674" v="14116" actId="6549"/>
      <pc:docMkLst>
        <pc:docMk/>
      </pc:docMkLst>
      <pc:sldChg chg="addSp delSp modSp mod modTransition modNotesTx">
        <pc:chgData name="Emma Chameau" userId="68518c0e3ad24307" providerId="LiveId" clId="{0FB2D6EA-EAC9-4EC8-A45B-81B582B06BE4}" dt="2025-03-10T11:29:30.674" v="14116" actId="6549"/>
        <pc:sldMkLst>
          <pc:docMk/>
          <pc:sldMk cId="0" sldId="256"/>
        </pc:sldMkLst>
        <pc:spChg chg="mod">
          <ac:chgData name="Emma Chameau" userId="68518c0e3ad24307" providerId="LiveId" clId="{0FB2D6EA-EAC9-4EC8-A45B-81B582B06BE4}" dt="2025-03-08T20:10:20.791" v="9949" actId="14100"/>
          <ac:spMkLst>
            <pc:docMk/>
            <pc:sldMk cId="0" sldId="256"/>
            <ac:spMk id="282" creationId="{00000000-0000-0000-0000-000000000000}"/>
          </ac:spMkLst>
        </pc:spChg>
        <pc:spChg chg="mod">
          <ac:chgData name="Emma Chameau" userId="68518c0e3ad24307" providerId="LiveId" clId="{0FB2D6EA-EAC9-4EC8-A45B-81B582B06BE4}" dt="2025-03-05T07:40:17.080" v="32" actId="14100"/>
          <ac:spMkLst>
            <pc:docMk/>
            <pc:sldMk cId="0" sldId="256"/>
            <ac:spMk id="283" creationId="{00000000-0000-0000-0000-000000000000}"/>
          </ac:spMkLst>
        </pc:spChg>
        <pc:spChg chg="add del mod">
          <ac:chgData name="Emma Chameau" userId="68518c0e3ad24307" providerId="LiveId" clId="{0FB2D6EA-EAC9-4EC8-A45B-81B582B06BE4}" dt="2025-03-08T18:11:51.686" v="8890" actId="1036"/>
          <ac:spMkLst>
            <pc:docMk/>
            <pc:sldMk cId="0" sldId="256"/>
            <ac:spMk id="285" creationId="{00000000-0000-0000-0000-000000000000}"/>
          </ac:spMkLst>
        </pc:spChg>
        <pc:picChg chg="add mod">
          <ac:chgData name="Emma Chameau" userId="68518c0e3ad24307" providerId="LiveId" clId="{0FB2D6EA-EAC9-4EC8-A45B-81B582B06BE4}" dt="2025-03-08T20:10:26.347" v="9950" actId="1076"/>
          <ac:picMkLst>
            <pc:docMk/>
            <pc:sldMk cId="0" sldId="256"/>
            <ac:picMk id="2" creationId="{C7A0C70C-CCD7-3806-8E3B-D9CE4FE396BC}"/>
          </ac:picMkLst>
        </pc:picChg>
        <pc:picChg chg="add mod">
          <ac:chgData name="Emma Chameau" userId="68518c0e3ad24307" providerId="LiveId" clId="{0FB2D6EA-EAC9-4EC8-A45B-81B582B06BE4}" dt="2025-03-05T07:41:34.563" v="61" actId="1076"/>
          <ac:picMkLst>
            <pc:docMk/>
            <pc:sldMk cId="0" sldId="256"/>
            <ac:picMk id="1028" creationId="{50167D67-AB59-54CE-22E2-EB1089551E64}"/>
          </ac:picMkLst>
        </pc:picChg>
      </pc:sldChg>
      <pc:sldChg chg="del">
        <pc:chgData name="Emma Chameau" userId="68518c0e3ad24307" providerId="LiveId" clId="{0FB2D6EA-EAC9-4EC8-A45B-81B582B06BE4}" dt="2025-03-04T14:57:49.918" v="0" actId="47"/>
        <pc:sldMkLst>
          <pc:docMk/>
          <pc:sldMk cId="0" sldId="257"/>
        </pc:sldMkLst>
      </pc:sldChg>
      <pc:sldChg chg="addSp delSp modSp mod modTransition modNotesTx">
        <pc:chgData name="Emma Chameau" userId="68518c0e3ad24307" providerId="LiveId" clId="{0FB2D6EA-EAC9-4EC8-A45B-81B582B06BE4}" dt="2025-03-10T07:48:20.940" v="13193" actId="1037"/>
        <pc:sldMkLst>
          <pc:docMk/>
          <pc:sldMk cId="0" sldId="258"/>
        </pc:sldMkLst>
        <pc:spChg chg="add del mod">
          <ac:chgData name="Emma Chameau" userId="68518c0e3ad24307" providerId="LiveId" clId="{0FB2D6EA-EAC9-4EC8-A45B-81B582B06BE4}" dt="2025-03-08T20:13:51.352" v="9954" actId="1076"/>
          <ac:spMkLst>
            <pc:docMk/>
            <pc:sldMk cId="0" sldId="258"/>
            <ac:spMk id="2" creationId="{33DACBAD-9DE9-786E-E943-51D3C5FFC9C3}"/>
          </ac:spMkLst>
        </pc:spChg>
        <pc:spChg chg="add mod">
          <ac:chgData name="Emma Chameau" userId="68518c0e3ad24307" providerId="LiveId" clId="{0FB2D6EA-EAC9-4EC8-A45B-81B582B06BE4}" dt="2025-03-10T07:48:20.940" v="13193" actId="1037"/>
          <ac:spMkLst>
            <pc:docMk/>
            <pc:sldMk cId="0" sldId="258"/>
            <ac:spMk id="3" creationId="{B0F960F3-7790-9249-7B5D-EE5F59868E1C}"/>
          </ac:spMkLst>
        </pc:spChg>
        <pc:spChg chg="add del mod">
          <ac:chgData name="Emma Chameau" userId="68518c0e3ad24307" providerId="LiveId" clId="{0FB2D6EA-EAC9-4EC8-A45B-81B582B06BE4}" dt="2025-03-08T18:36:55.336" v="9374" actId="207"/>
          <ac:spMkLst>
            <pc:docMk/>
            <pc:sldMk cId="0" sldId="258"/>
            <ac:spMk id="4" creationId="{3B9056B5-5AB5-3AB1-3F1E-E2B17112D181}"/>
          </ac:spMkLst>
        </pc:spChg>
        <pc:spChg chg="add mod">
          <ac:chgData name="Emma Chameau" userId="68518c0e3ad24307" providerId="LiveId" clId="{0FB2D6EA-EAC9-4EC8-A45B-81B582B06BE4}" dt="2025-03-10T07:48:20.940" v="13193" actId="1037"/>
          <ac:spMkLst>
            <pc:docMk/>
            <pc:sldMk cId="0" sldId="258"/>
            <ac:spMk id="5" creationId="{EE4E2130-528E-CFBE-07BB-E3973FCEB059}"/>
          </ac:spMkLst>
        </pc:spChg>
        <pc:spChg chg="add del mod">
          <ac:chgData name="Emma Chameau" userId="68518c0e3ad24307" providerId="LiveId" clId="{0FB2D6EA-EAC9-4EC8-A45B-81B582B06BE4}" dt="2025-03-10T07:48:06.763" v="13183" actId="20577"/>
          <ac:spMkLst>
            <pc:docMk/>
            <pc:sldMk cId="0" sldId="258"/>
            <ac:spMk id="10" creationId="{2352AB6F-DF2D-F817-0C20-A99E49617DDB}"/>
          </ac:spMkLst>
        </pc:spChg>
        <pc:spChg chg="add del mod">
          <ac:chgData name="Emma Chameau" userId="68518c0e3ad24307" providerId="LiveId" clId="{0FB2D6EA-EAC9-4EC8-A45B-81B582B06BE4}" dt="2025-03-08T18:36:55.336" v="9374" actId="207"/>
          <ac:spMkLst>
            <pc:docMk/>
            <pc:sldMk cId="0" sldId="258"/>
            <ac:spMk id="11" creationId="{3E3DDB92-7259-19EA-2698-CA6B46288D97}"/>
          </ac:spMkLst>
        </pc:spChg>
        <pc:spChg chg="add del mod">
          <ac:chgData name="Emma Chameau" userId="68518c0e3ad24307" providerId="LiveId" clId="{0FB2D6EA-EAC9-4EC8-A45B-81B582B06BE4}" dt="2025-03-09T18:48:02.028" v="12635" actId="478"/>
          <ac:spMkLst>
            <pc:docMk/>
            <pc:sldMk cId="0" sldId="258"/>
            <ac:spMk id="12" creationId="{E2A1D5C5-1790-F755-EC80-495E0EA29871}"/>
          </ac:spMkLst>
        </pc:spChg>
        <pc:spChg chg="add mod">
          <ac:chgData name="Emma Chameau" userId="68518c0e3ad24307" providerId="LiveId" clId="{0FB2D6EA-EAC9-4EC8-A45B-81B582B06BE4}" dt="2025-03-10T07:48:20.940" v="13193" actId="1037"/>
          <ac:spMkLst>
            <pc:docMk/>
            <pc:sldMk cId="0" sldId="258"/>
            <ac:spMk id="13" creationId="{280C57F3-2D6E-2AA3-51CB-A6CF2FA948D4}"/>
          </ac:spMkLst>
        </pc:spChg>
        <pc:spChg chg="add mod">
          <ac:chgData name="Emma Chameau" userId="68518c0e3ad24307" providerId="LiveId" clId="{0FB2D6EA-EAC9-4EC8-A45B-81B582B06BE4}" dt="2025-03-10T07:48:20.940" v="13193" actId="1037"/>
          <ac:spMkLst>
            <pc:docMk/>
            <pc:sldMk cId="0" sldId="258"/>
            <ac:spMk id="14" creationId="{E657596A-1CD6-D186-5D43-7574588142E4}"/>
          </ac:spMkLst>
        </pc:spChg>
        <pc:spChg chg="add mod">
          <ac:chgData name="Emma Chameau" userId="68518c0e3ad24307" providerId="LiveId" clId="{0FB2D6EA-EAC9-4EC8-A45B-81B582B06BE4}" dt="2025-03-10T07:48:20.940" v="13193" actId="1037"/>
          <ac:spMkLst>
            <pc:docMk/>
            <pc:sldMk cId="0" sldId="258"/>
            <ac:spMk id="15" creationId="{36EF3EA2-6E81-C427-9EE1-5FD679FB0ED5}"/>
          </ac:spMkLst>
        </pc:spChg>
        <pc:spChg chg="add del mod">
          <ac:chgData name="Emma Chameau" userId="68518c0e3ad24307" providerId="LiveId" clId="{0FB2D6EA-EAC9-4EC8-A45B-81B582B06BE4}" dt="2025-03-08T20:13:51.352" v="9954" actId="1076"/>
          <ac:spMkLst>
            <pc:docMk/>
            <pc:sldMk cId="0" sldId="258"/>
            <ac:spMk id="16" creationId="{FA88B41B-8765-30C9-C139-08330119F956}"/>
          </ac:spMkLst>
        </pc:spChg>
        <pc:spChg chg="add mod">
          <ac:chgData name="Emma Chameau" userId="68518c0e3ad24307" providerId="LiveId" clId="{0FB2D6EA-EAC9-4EC8-A45B-81B582B06BE4}" dt="2025-03-08T18:38:43.929" v="9400" actId="14100"/>
          <ac:spMkLst>
            <pc:docMk/>
            <pc:sldMk cId="0" sldId="258"/>
            <ac:spMk id="23" creationId="{9503CB62-6105-C2BC-1320-3E1520731A0F}"/>
          </ac:spMkLst>
        </pc:spChg>
        <pc:spChg chg="add mod">
          <ac:chgData name="Emma Chameau" userId="68518c0e3ad24307" providerId="LiveId" clId="{0FB2D6EA-EAC9-4EC8-A45B-81B582B06BE4}" dt="2025-03-10T07:48:20.940" v="13193" actId="1037"/>
          <ac:spMkLst>
            <pc:docMk/>
            <pc:sldMk cId="0" sldId="258"/>
            <ac:spMk id="24" creationId="{6452E474-8D48-4E83-1B15-D9038F81D560}"/>
          </ac:spMkLst>
        </pc:spChg>
        <pc:spChg chg="add mod">
          <ac:chgData name="Emma Chameau" userId="68518c0e3ad24307" providerId="LiveId" clId="{0FB2D6EA-EAC9-4EC8-A45B-81B582B06BE4}" dt="2025-03-08T20:13:51.352" v="9954" actId="1076"/>
          <ac:spMkLst>
            <pc:docMk/>
            <pc:sldMk cId="0" sldId="258"/>
            <ac:spMk id="26" creationId="{B8D22686-4F62-1651-93C2-E41FE7AA83C4}"/>
          </ac:spMkLst>
        </pc:spChg>
        <pc:spChg chg="add mod">
          <ac:chgData name="Emma Chameau" userId="68518c0e3ad24307" providerId="LiveId" clId="{0FB2D6EA-EAC9-4EC8-A45B-81B582B06BE4}" dt="2025-03-10T07:48:20.940" v="13193" actId="1037"/>
          <ac:spMkLst>
            <pc:docMk/>
            <pc:sldMk cId="0" sldId="258"/>
            <ac:spMk id="27" creationId="{BC6A19A1-F453-B177-BC7A-531B8F8185A6}"/>
          </ac:spMkLst>
        </pc:spChg>
        <pc:spChg chg="add del mod">
          <ac:chgData name="Emma Chameau" userId="68518c0e3ad24307" providerId="LiveId" clId="{0FB2D6EA-EAC9-4EC8-A45B-81B582B06BE4}" dt="2025-03-09T18:48:04.273" v="12636" actId="478"/>
          <ac:spMkLst>
            <pc:docMk/>
            <pc:sldMk cId="0" sldId="258"/>
            <ac:spMk id="29" creationId="{F4B69E2B-217E-3B7B-C4B7-810CC35CC81F}"/>
          </ac:spMkLst>
        </pc:spChg>
        <pc:spChg chg="mod">
          <ac:chgData name="Emma Chameau" userId="68518c0e3ad24307" providerId="LiveId" clId="{0FB2D6EA-EAC9-4EC8-A45B-81B582B06BE4}" dt="2025-03-08T20:13:56.752" v="9955" actId="1076"/>
          <ac:spMkLst>
            <pc:docMk/>
            <pc:sldMk cId="0" sldId="258"/>
            <ac:spMk id="299" creationId="{00000000-0000-0000-0000-000000000000}"/>
          </ac:spMkLst>
        </pc:spChg>
        <pc:spChg chg="add del mod">
          <ac:chgData name="Emma Chameau" userId="68518c0e3ad24307" providerId="LiveId" clId="{0FB2D6EA-EAC9-4EC8-A45B-81B582B06BE4}" dt="2025-03-08T18:36:55.336" v="9374" actId="207"/>
          <ac:spMkLst>
            <pc:docMk/>
            <pc:sldMk cId="0" sldId="258"/>
            <ac:spMk id="300" creationId="{00000000-0000-0000-0000-000000000000}"/>
          </ac:spMkLst>
        </pc:spChg>
        <pc:spChg chg="del mod">
          <ac:chgData name="Emma Chameau" userId="68518c0e3ad24307" providerId="LiveId" clId="{0FB2D6EA-EAC9-4EC8-A45B-81B582B06BE4}" dt="2025-03-09T18:48:02.028" v="12635" actId="478"/>
          <ac:spMkLst>
            <pc:docMk/>
            <pc:sldMk cId="0" sldId="258"/>
            <ac:spMk id="301" creationId="{00000000-0000-0000-0000-000000000000}"/>
          </ac:spMkLst>
        </pc:spChg>
        <pc:spChg chg="add del mod">
          <ac:chgData name="Emma Chameau" userId="68518c0e3ad24307" providerId="LiveId" clId="{0FB2D6EA-EAC9-4EC8-A45B-81B582B06BE4}" dt="2025-03-08T20:13:51.352" v="9954" actId="1076"/>
          <ac:spMkLst>
            <pc:docMk/>
            <pc:sldMk cId="0" sldId="258"/>
            <ac:spMk id="302" creationId="{00000000-0000-0000-0000-000000000000}"/>
          </ac:spMkLst>
        </pc:spChg>
        <pc:spChg chg="mod">
          <ac:chgData name="Emma Chameau" userId="68518c0e3ad24307" providerId="LiveId" clId="{0FB2D6EA-EAC9-4EC8-A45B-81B582B06BE4}" dt="2025-03-10T07:48:20.940" v="13193" actId="1037"/>
          <ac:spMkLst>
            <pc:docMk/>
            <pc:sldMk cId="0" sldId="258"/>
            <ac:spMk id="303" creationId="{00000000-0000-0000-0000-000000000000}"/>
          </ac:spMkLst>
        </pc:spChg>
        <pc:spChg chg="add del mod">
          <ac:chgData name="Emma Chameau" userId="68518c0e3ad24307" providerId="LiveId" clId="{0FB2D6EA-EAC9-4EC8-A45B-81B582B06BE4}" dt="2025-03-08T20:13:51.352" v="9954" actId="1076"/>
          <ac:spMkLst>
            <pc:docMk/>
            <pc:sldMk cId="0" sldId="258"/>
            <ac:spMk id="307" creationId="{00000000-0000-0000-0000-000000000000}"/>
          </ac:spMkLst>
        </pc:spChg>
      </pc:sldChg>
      <pc:sldChg chg="del">
        <pc:chgData name="Emma Chameau" userId="68518c0e3ad24307" providerId="LiveId" clId="{0FB2D6EA-EAC9-4EC8-A45B-81B582B06BE4}" dt="2025-03-04T14:57:53.883" v="1" actId="47"/>
        <pc:sldMkLst>
          <pc:docMk/>
          <pc:sldMk cId="0" sldId="259"/>
        </pc:sldMkLst>
      </pc:sldChg>
      <pc:sldChg chg="modSp mod modTransition">
        <pc:chgData name="Emma Chameau" userId="68518c0e3ad24307" providerId="LiveId" clId="{0FB2D6EA-EAC9-4EC8-A45B-81B582B06BE4}" dt="2025-03-08T20:07:35.172" v="9923"/>
        <pc:sldMkLst>
          <pc:docMk/>
          <pc:sldMk cId="0" sldId="260"/>
        </pc:sldMkLst>
        <pc:spChg chg="mod">
          <ac:chgData name="Emma Chameau" userId="68518c0e3ad24307" providerId="LiveId" clId="{0FB2D6EA-EAC9-4EC8-A45B-81B582B06BE4}" dt="2025-03-05T08:03:30.045" v="850" actId="20577"/>
          <ac:spMkLst>
            <pc:docMk/>
            <pc:sldMk cId="0" sldId="260"/>
            <ac:spMk id="319" creationId="{00000000-0000-0000-0000-000000000000}"/>
          </ac:spMkLst>
        </pc:spChg>
      </pc:sldChg>
      <pc:sldChg chg="addSp delSp modSp mod modTransition modShow">
        <pc:chgData name="Emma Chameau" userId="68518c0e3ad24307" providerId="LiveId" clId="{0FB2D6EA-EAC9-4EC8-A45B-81B582B06BE4}" dt="2025-03-08T20:07:35.172" v="9923"/>
        <pc:sldMkLst>
          <pc:docMk/>
          <pc:sldMk cId="0" sldId="261"/>
        </pc:sldMkLst>
        <pc:picChg chg="add mod">
          <ac:chgData name="Emma Chameau" userId="68518c0e3ad24307" providerId="LiveId" clId="{0FB2D6EA-EAC9-4EC8-A45B-81B582B06BE4}" dt="2025-03-05T08:01:22.295" v="840" actId="1076"/>
          <ac:picMkLst>
            <pc:docMk/>
            <pc:sldMk cId="0" sldId="261"/>
            <ac:picMk id="7" creationId="{A6CAF997-2969-4CF8-60A3-6B2DF3ED6DCA}"/>
          </ac:picMkLst>
        </pc:picChg>
        <pc:picChg chg="add mod">
          <ac:chgData name="Emma Chameau" userId="68518c0e3ad24307" providerId="LiveId" clId="{0FB2D6EA-EAC9-4EC8-A45B-81B582B06BE4}" dt="2025-03-05T08:01:22.295" v="840" actId="1076"/>
          <ac:picMkLst>
            <pc:docMk/>
            <pc:sldMk cId="0" sldId="261"/>
            <ac:picMk id="9" creationId="{B319E2BA-B720-05C1-E1FB-F2B217ABE7D7}"/>
          </ac:picMkLst>
        </pc:picChg>
      </pc:sldChg>
      <pc:sldChg chg="addSp delSp modSp mod modTransition">
        <pc:chgData name="Emma Chameau" userId="68518c0e3ad24307" providerId="LiveId" clId="{0FB2D6EA-EAC9-4EC8-A45B-81B582B06BE4}" dt="2025-03-09T14:57:02.962" v="11925" actId="732"/>
        <pc:sldMkLst>
          <pc:docMk/>
          <pc:sldMk cId="0" sldId="262"/>
        </pc:sldMkLst>
        <pc:spChg chg="add mod">
          <ac:chgData name="Emma Chameau" userId="68518c0e3ad24307" providerId="LiveId" clId="{0FB2D6EA-EAC9-4EC8-A45B-81B582B06BE4}" dt="2025-03-05T09:40:35.420" v="3154" actId="1076"/>
          <ac:spMkLst>
            <pc:docMk/>
            <pc:sldMk cId="0" sldId="262"/>
            <ac:spMk id="8" creationId="{72297C69-43C5-A2F8-8DBD-57C4A7A161A1}"/>
          </ac:spMkLst>
        </pc:spChg>
        <pc:spChg chg="add mod">
          <ac:chgData name="Emma Chameau" userId="68518c0e3ad24307" providerId="LiveId" clId="{0FB2D6EA-EAC9-4EC8-A45B-81B582B06BE4}" dt="2025-03-05T09:40:35.420" v="3154" actId="1076"/>
          <ac:spMkLst>
            <pc:docMk/>
            <pc:sldMk cId="0" sldId="262"/>
            <ac:spMk id="10" creationId="{98E80156-0500-DF71-C295-DDBFE0F0E171}"/>
          </ac:spMkLst>
        </pc:spChg>
        <pc:spChg chg="add mod">
          <ac:chgData name="Emma Chameau" userId="68518c0e3ad24307" providerId="LiveId" clId="{0FB2D6EA-EAC9-4EC8-A45B-81B582B06BE4}" dt="2025-03-05T09:40:35.420" v="3154" actId="1076"/>
          <ac:spMkLst>
            <pc:docMk/>
            <pc:sldMk cId="0" sldId="262"/>
            <ac:spMk id="14" creationId="{6114AE00-A574-85FD-EB48-9E055AB5664D}"/>
          </ac:spMkLst>
        </pc:spChg>
        <pc:spChg chg="add mod">
          <ac:chgData name="Emma Chameau" userId="68518c0e3ad24307" providerId="LiveId" clId="{0FB2D6EA-EAC9-4EC8-A45B-81B582B06BE4}" dt="2025-03-05T09:40:35.420" v="3154" actId="1076"/>
          <ac:spMkLst>
            <pc:docMk/>
            <pc:sldMk cId="0" sldId="262"/>
            <ac:spMk id="17" creationId="{9E0772F7-4949-1C49-7CDB-33BB027BD09A}"/>
          </ac:spMkLst>
        </pc:spChg>
        <pc:spChg chg="add mod">
          <ac:chgData name="Emma Chameau" userId="68518c0e3ad24307" providerId="LiveId" clId="{0FB2D6EA-EAC9-4EC8-A45B-81B582B06BE4}" dt="2025-03-05T09:40:35.420" v="3154" actId="1076"/>
          <ac:spMkLst>
            <pc:docMk/>
            <pc:sldMk cId="0" sldId="262"/>
            <ac:spMk id="24" creationId="{0CE6C85D-9C7F-D5B2-F727-A326C1A997A8}"/>
          </ac:spMkLst>
        </pc:spChg>
        <pc:picChg chg="add mod modCrop">
          <ac:chgData name="Emma Chameau" userId="68518c0e3ad24307" providerId="LiveId" clId="{0FB2D6EA-EAC9-4EC8-A45B-81B582B06BE4}" dt="2025-03-09T14:57:02.962" v="11925" actId="732"/>
          <ac:picMkLst>
            <pc:docMk/>
            <pc:sldMk cId="0" sldId="262"/>
            <ac:picMk id="28" creationId="{257E9189-2A47-B9A6-BCBC-0F03CD55AF53}"/>
          </ac:picMkLst>
        </pc:picChg>
        <pc:cxnChg chg="add mod">
          <ac:chgData name="Emma Chameau" userId="68518c0e3ad24307" providerId="LiveId" clId="{0FB2D6EA-EAC9-4EC8-A45B-81B582B06BE4}" dt="2025-03-05T09:40:35.420" v="3154" actId="1076"/>
          <ac:cxnSpMkLst>
            <pc:docMk/>
            <pc:sldMk cId="0" sldId="262"/>
            <ac:cxnSpMk id="16" creationId="{8FFD32A1-9872-F074-A5FF-7A4E0CC8567A}"/>
          </ac:cxnSpMkLst>
        </pc:cxnChg>
      </pc:sldChg>
      <pc:sldChg chg="addSp delSp modSp mod ord modTransition">
        <pc:chgData name="Emma Chameau" userId="68518c0e3ad24307" providerId="LiveId" clId="{0FB2D6EA-EAC9-4EC8-A45B-81B582B06BE4}" dt="2025-03-10T09:28:30.397" v="14032" actId="20577"/>
        <pc:sldMkLst>
          <pc:docMk/>
          <pc:sldMk cId="0" sldId="263"/>
        </pc:sldMkLst>
        <pc:spChg chg="add mod">
          <ac:chgData name="Emma Chameau" userId="68518c0e3ad24307" providerId="LiveId" clId="{0FB2D6EA-EAC9-4EC8-A45B-81B582B06BE4}" dt="2025-03-05T08:03:26.062" v="849" actId="20577"/>
          <ac:spMkLst>
            <pc:docMk/>
            <pc:sldMk cId="0" sldId="263"/>
            <ac:spMk id="3" creationId="{4395532C-F488-2BDA-CDB1-FA9F05E0BAF1}"/>
          </ac:spMkLst>
        </pc:spChg>
        <pc:spChg chg="add mod">
          <ac:chgData name="Emma Chameau" userId="68518c0e3ad24307" providerId="LiveId" clId="{0FB2D6EA-EAC9-4EC8-A45B-81B582B06BE4}" dt="2025-03-10T09:28:30.397" v="14032" actId="20577"/>
          <ac:spMkLst>
            <pc:docMk/>
            <pc:sldMk cId="0" sldId="263"/>
            <ac:spMk id="5" creationId="{286F6676-8019-EAEA-38EB-403E10CBA9BC}"/>
          </ac:spMkLst>
        </pc:spChg>
        <pc:spChg chg="add">
          <ac:chgData name="Emma Chameau" userId="68518c0e3ad24307" providerId="LiveId" clId="{0FB2D6EA-EAC9-4EC8-A45B-81B582B06BE4}" dt="2025-03-05T07:45:36.136" v="323"/>
          <ac:spMkLst>
            <pc:docMk/>
            <pc:sldMk cId="0" sldId="263"/>
            <ac:spMk id="6" creationId="{93B898D5-44C6-1C13-2E3D-94808C5B258D}"/>
          </ac:spMkLst>
        </pc:spChg>
        <pc:spChg chg="add mod">
          <ac:chgData name="Emma Chameau" userId="68518c0e3ad24307" providerId="LiveId" clId="{0FB2D6EA-EAC9-4EC8-A45B-81B582B06BE4}" dt="2025-03-05T09:39:43.287" v="3145" actId="1037"/>
          <ac:spMkLst>
            <pc:docMk/>
            <pc:sldMk cId="0" sldId="263"/>
            <ac:spMk id="10" creationId="{990C4A12-2BA1-136C-818A-5182D148C297}"/>
          </ac:spMkLst>
        </pc:spChg>
        <pc:picChg chg="add mod modCrop">
          <ac:chgData name="Emma Chameau" userId="68518c0e3ad24307" providerId="LiveId" clId="{0FB2D6EA-EAC9-4EC8-A45B-81B582B06BE4}" dt="2025-03-09T16:26:39.937" v="12351" actId="732"/>
          <ac:picMkLst>
            <pc:docMk/>
            <pc:sldMk cId="0" sldId="263"/>
            <ac:picMk id="12" creationId="{AE2D101B-B03E-C62A-8E69-8479BDF1DD46}"/>
          </ac:picMkLst>
        </pc:picChg>
      </pc:sldChg>
      <pc:sldChg chg="addSp delSp modSp mod modTransition modShow">
        <pc:chgData name="Emma Chameau" userId="68518c0e3ad24307" providerId="LiveId" clId="{0FB2D6EA-EAC9-4EC8-A45B-81B582B06BE4}" dt="2025-03-08T20:07:35.172" v="9923"/>
        <pc:sldMkLst>
          <pc:docMk/>
          <pc:sldMk cId="0" sldId="264"/>
        </pc:sldMkLst>
        <pc:spChg chg="add mod">
          <ac:chgData name="Emma Chameau" userId="68518c0e3ad24307" providerId="LiveId" clId="{0FB2D6EA-EAC9-4EC8-A45B-81B582B06BE4}" dt="2025-03-05T08:35:08.026" v="1356" actId="1076"/>
          <ac:spMkLst>
            <pc:docMk/>
            <pc:sldMk cId="0" sldId="264"/>
            <ac:spMk id="14" creationId="{04932273-59AC-150F-8F3C-F4127B29B5F0}"/>
          </ac:spMkLst>
        </pc:spChg>
        <pc:picChg chg="add mod">
          <ac:chgData name="Emma Chameau" userId="68518c0e3ad24307" providerId="LiveId" clId="{0FB2D6EA-EAC9-4EC8-A45B-81B582B06BE4}" dt="2025-03-05T08:32:05.888" v="1328" actId="1076"/>
          <ac:picMkLst>
            <pc:docMk/>
            <pc:sldMk cId="0" sldId="264"/>
            <ac:picMk id="13" creationId="{C96F7C28-E544-F27D-C7C9-003DC414A2AE}"/>
          </ac:picMkLst>
        </pc:picChg>
      </pc:sldChg>
      <pc:sldChg chg="addSp delSp modSp mod modTransition modNotesTx">
        <pc:chgData name="Emma Chameau" userId="68518c0e3ad24307" providerId="LiveId" clId="{0FB2D6EA-EAC9-4EC8-A45B-81B582B06BE4}" dt="2025-03-10T08:13:00.530" v="13245" actId="1076"/>
        <pc:sldMkLst>
          <pc:docMk/>
          <pc:sldMk cId="0" sldId="265"/>
        </pc:sldMkLst>
        <pc:spChg chg="mod">
          <ac:chgData name="Emma Chameau" userId="68518c0e3ad24307" providerId="LiveId" clId="{0FB2D6EA-EAC9-4EC8-A45B-81B582B06BE4}" dt="2025-03-10T08:12:56.210" v="13244" actId="12789"/>
          <ac:spMkLst>
            <pc:docMk/>
            <pc:sldMk cId="0" sldId="265"/>
            <ac:spMk id="7" creationId="{D5AD7551-3AE6-6D09-8ADD-818950FEB350}"/>
          </ac:spMkLst>
        </pc:spChg>
        <pc:spChg chg="mod">
          <ac:chgData name="Emma Chameau" userId="68518c0e3ad24307" providerId="LiveId" clId="{0FB2D6EA-EAC9-4EC8-A45B-81B582B06BE4}" dt="2025-03-10T08:12:47.241" v="13243" actId="12789"/>
          <ac:spMkLst>
            <pc:docMk/>
            <pc:sldMk cId="0" sldId="265"/>
            <ac:spMk id="9" creationId="{71915DA9-A87A-A389-0265-06EDA3FF7CF7}"/>
          </ac:spMkLst>
        </pc:spChg>
        <pc:spChg chg="mod">
          <ac:chgData name="Emma Chameau" userId="68518c0e3ad24307" providerId="LiveId" clId="{0FB2D6EA-EAC9-4EC8-A45B-81B582B06BE4}" dt="2025-03-10T08:12:44.144" v="13242" actId="12789"/>
          <ac:spMkLst>
            <pc:docMk/>
            <pc:sldMk cId="0" sldId="265"/>
            <ac:spMk id="11" creationId="{3B6A2E3B-75FC-DE11-CC7B-24D936439BB4}"/>
          </ac:spMkLst>
        </pc:spChg>
        <pc:spChg chg="add mod">
          <ac:chgData name="Emma Chameau" userId="68518c0e3ad24307" providerId="LiveId" clId="{0FB2D6EA-EAC9-4EC8-A45B-81B582B06BE4}" dt="2025-03-05T08:39:51.378" v="1524" actId="14100"/>
          <ac:spMkLst>
            <pc:docMk/>
            <pc:sldMk cId="0" sldId="265"/>
            <ac:spMk id="16" creationId="{C8F1B4E9-B323-B959-594E-56459F24E9C9}"/>
          </ac:spMkLst>
        </pc:spChg>
        <pc:spChg chg="add mod">
          <ac:chgData name="Emma Chameau" userId="68518c0e3ad24307" providerId="LiveId" clId="{0FB2D6EA-EAC9-4EC8-A45B-81B582B06BE4}" dt="2025-03-09T16:27:11.744" v="12353" actId="1076"/>
          <ac:spMkLst>
            <pc:docMk/>
            <pc:sldMk cId="0" sldId="265"/>
            <ac:spMk id="17" creationId="{77503FDE-C4EA-618D-F4A8-764D8CE52B15}"/>
          </ac:spMkLst>
        </pc:spChg>
        <pc:spChg chg="add mod">
          <ac:chgData name="Emma Chameau" userId="68518c0e3ad24307" providerId="LiveId" clId="{0FB2D6EA-EAC9-4EC8-A45B-81B582B06BE4}" dt="2025-03-05T08:39:34.157" v="1492"/>
          <ac:spMkLst>
            <pc:docMk/>
            <pc:sldMk cId="0" sldId="265"/>
            <ac:spMk id="18" creationId="{26D58A55-E035-A11F-DF1E-4D3A04FCE8E9}"/>
          </ac:spMkLst>
        </pc:spChg>
        <pc:spChg chg="add mod">
          <ac:chgData name="Emma Chameau" userId="68518c0e3ad24307" providerId="LiveId" clId="{0FB2D6EA-EAC9-4EC8-A45B-81B582B06BE4}" dt="2025-03-09T16:27:07.866" v="12352" actId="1076"/>
          <ac:spMkLst>
            <pc:docMk/>
            <pc:sldMk cId="0" sldId="265"/>
            <ac:spMk id="19" creationId="{D65259C6-3E25-AB23-490D-FF7F1265E763}"/>
          </ac:spMkLst>
        </pc:spChg>
        <pc:spChg chg="add mod">
          <ac:chgData name="Emma Chameau" userId="68518c0e3ad24307" providerId="LiveId" clId="{0FB2D6EA-EAC9-4EC8-A45B-81B582B06BE4}" dt="2025-03-05T09:40:49.508" v="3168" actId="1036"/>
          <ac:spMkLst>
            <pc:docMk/>
            <pc:sldMk cId="0" sldId="265"/>
            <ac:spMk id="27" creationId="{43A84975-D190-535C-2624-A3D7E3825183}"/>
          </ac:spMkLst>
        </pc:spChg>
        <pc:grpChg chg="add mod">
          <ac:chgData name="Emma Chameau" userId="68518c0e3ad24307" providerId="LiveId" clId="{0FB2D6EA-EAC9-4EC8-A45B-81B582B06BE4}" dt="2025-03-10T08:13:00.530" v="13245" actId="1076"/>
          <ac:grpSpMkLst>
            <pc:docMk/>
            <pc:sldMk cId="0" sldId="265"/>
            <ac:grpSpMk id="2" creationId="{E335E04C-D365-D72F-FF69-E948F3551B12}"/>
          </ac:grpSpMkLst>
        </pc:grpChg>
        <pc:grpChg chg="mod">
          <ac:chgData name="Emma Chameau" userId="68518c0e3ad24307" providerId="LiveId" clId="{0FB2D6EA-EAC9-4EC8-A45B-81B582B06BE4}" dt="2025-03-10T08:11:10.679" v="13208"/>
          <ac:grpSpMkLst>
            <pc:docMk/>
            <pc:sldMk cId="0" sldId="265"/>
            <ac:grpSpMk id="3" creationId="{E56753D6-53D5-AD9D-81A7-F83F715B7ADC}"/>
          </ac:grpSpMkLst>
        </pc:grpChg>
        <pc:grpChg chg="mod">
          <ac:chgData name="Emma Chameau" userId="68518c0e3ad24307" providerId="LiveId" clId="{0FB2D6EA-EAC9-4EC8-A45B-81B582B06BE4}" dt="2025-03-10T08:11:10.679" v="13208"/>
          <ac:grpSpMkLst>
            <pc:docMk/>
            <pc:sldMk cId="0" sldId="265"/>
            <ac:grpSpMk id="4" creationId="{774E6869-82DB-F984-FD9D-415CE7911946}"/>
          </ac:grpSpMkLst>
        </pc:grpChg>
        <pc:grpChg chg="mod">
          <ac:chgData name="Emma Chameau" userId="68518c0e3ad24307" providerId="LiveId" clId="{0FB2D6EA-EAC9-4EC8-A45B-81B582B06BE4}" dt="2025-03-10T08:11:10.679" v="13208"/>
          <ac:grpSpMkLst>
            <pc:docMk/>
            <pc:sldMk cId="0" sldId="265"/>
            <ac:grpSpMk id="5" creationId="{C06E9886-392B-5D1F-5EEA-5CE3454B4437}"/>
          </ac:grpSpMkLst>
        </pc:grpChg>
        <pc:grpChg chg="add mod">
          <ac:chgData name="Emma Chameau" userId="68518c0e3ad24307" providerId="LiveId" clId="{0FB2D6EA-EAC9-4EC8-A45B-81B582B06BE4}" dt="2025-03-09T16:27:16.102" v="12354" actId="1076"/>
          <ac:grpSpMkLst>
            <pc:docMk/>
            <pc:sldMk cId="0" sldId="265"/>
            <ac:grpSpMk id="28" creationId="{7CE0BFD9-72E4-1A60-DDE8-07CDA59FECC2}"/>
          </ac:grpSpMkLst>
        </pc:grpChg>
        <pc:picChg chg="mod">
          <ac:chgData name="Emma Chameau" userId="68518c0e3ad24307" providerId="LiveId" clId="{0FB2D6EA-EAC9-4EC8-A45B-81B582B06BE4}" dt="2025-03-10T08:12:56.210" v="13244" actId="12789"/>
          <ac:picMkLst>
            <pc:docMk/>
            <pc:sldMk cId="0" sldId="265"/>
            <ac:picMk id="6" creationId="{67128A1C-37C5-07D2-5C4E-04EE0A3CDBF6}"/>
          </ac:picMkLst>
        </pc:picChg>
        <pc:picChg chg="mod">
          <ac:chgData name="Emma Chameau" userId="68518c0e3ad24307" providerId="LiveId" clId="{0FB2D6EA-EAC9-4EC8-A45B-81B582B06BE4}" dt="2025-03-10T08:12:47.241" v="13243" actId="12789"/>
          <ac:picMkLst>
            <pc:docMk/>
            <pc:sldMk cId="0" sldId="265"/>
            <ac:picMk id="8" creationId="{49A41B06-9B54-D242-55D3-817B5E031A03}"/>
          </ac:picMkLst>
        </pc:picChg>
        <pc:picChg chg="mod">
          <ac:chgData name="Emma Chameau" userId="68518c0e3ad24307" providerId="LiveId" clId="{0FB2D6EA-EAC9-4EC8-A45B-81B582B06BE4}" dt="2025-03-10T08:12:44.144" v="13242" actId="12789"/>
          <ac:picMkLst>
            <pc:docMk/>
            <pc:sldMk cId="0" sldId="265"/>
            <ac:picMk id="10" creationId="{25ECC1AD-5B19-7F2A-C899-224DFED48A48}"/>
          </ac:picMkLst>
        </pc:picChg>
        <pc:picChg chg="add del mod">
          <ac:chgData name="Emma Chameau" userId="68518c0e3ad24307" providerId="LiveId" clId="{0FB2D6EA-EAC9-4EC8-A45B-81B582B06BE4}" dt="2025-03-10T08:11:10.191" v="13207" actId="478"/>
          <ac:picMkLst>
            <pc:docMk/>
            <pc:sldMk cId="0" sldId="265"/>
            <ac:picMk id="5122" creationId="{FC372CAA-FA13-F226-1ED8-F644CBC3C530}"/>
          </ac:picMkLst>
        </pc:picChg>
        <pc:cxnChg chg="add mod">
          <ac:chgData name="Emma Chameau" userId="68518c0e3ad24307" providerId="LiveId" clId="{0FB2D6EA-EAC9-4EC8-A45B-81B582B06BE4}" dt="2025-03-05T09:40:44.861" v="3156" actId="164"/>
          <ac:cxnSpMkLst>
            <pc:docMk/>
            <pc:sldMk cId="0" sldId="265"/>
            <ac:cxnSpMk id="26" creationId="{3C7446D0-6A92-7DD8-7A5C-4DC781B67D7F}"/>
          </ac:cxnSpMkLst>
        </pc:cxnChg>
      </pc:sldChg>
      <pc:sldChg chg="addSp delSp modSp mod modTransition modShow">
        <pc:chgData name="Emma Chameau" userId="68518c0e3ad24307" providerId="LiveId" clId="{0FB2D6EA-EAC9-4EC8-A45B-81B582B06BE4}" dt="2025-03-10T08:11:06.692" v="13206" actId="729"/>
        <pc:sldMkLst>
          <pc:docMk/>
          <pc:sldMk cId="0" sldId="266"/>
        </pc:sldMkLst>
        <pc:spChg chg="add mod">
          <ac:chgData name="Emma Chameau" userId="68518c0e3ad24307" providerId="LiveId" clId="{0FB2D6EA-EAC9-4EC8-A45B-81B582B06BE4}" dt="2025-03-08T12:32:27.078" v="6174" actId="164"/>
          <ac:spMkLst>
            <pc:docMk/>
            <pc:sldMk cId="0" sldId="266"/>
            <ac:spMk id="26" creationId="{AC390589-B3E3-F61F-54D2-71A66A245506}"/>
          </ac:spMkLst>
        </pc:spChg>
        <pc:spChg chg="add mod">
          <ac:chgData name="Emma Chameau" userId="68518c0e3ad24307" providerId="LiveId" clId="{0FB2D6EA-EAC9-4EC8-A45B-81B582B06BE4}" dt="2025-03-08T12:32:27.078" v="6174" actId="164"/>
          <ac:spMkLst>
            <pc:docMk/>
            <pc:sldMk cId="0" sldId="266"/>
            <ac:spMk id="27" creationId="{344E066F-6355-8D30-C0E2-29C3034BE3C3}"/>
          </ac:spMkLst>
        </pc:spChg>
        <pc:spChg chg="add mod">
          <ac:chgData name="Emma Chameau" userId="68518c0e3ad24307" providerId="LiveId" clId="{0FB2D6EA-EAC9-4EC8-A45B-81B582B06BE4}" dt="2025-03-08T12:32:27.078" v="6174" actId="164"/>
          <ac:spMkLst>
            <pc:docMk/>
            <pc:sldMk cId="0" sldId="266"/>
            <ac:spMk id="28" creationId="{7428A806-F7F0-1DCC-3E0B-AD0B402426C8}"/>
          </ac:spMkLst>
        </pc:spChg>
        <pc:spChg chg="add mod">
          <ac:chgData name="Emma Chameau" userId="68518c0e3ad24307" providerId="LiveId" clId="{0FB2D6EA-EAC9-4EC8-A45B-81B582B06BE4}" dt="2025-03-08T12:33:25.895" v="6213" actId="1035"/>
          <ac:spMkLst>
            <pc:docMk/>
            <pc:sldMk cId="0" sldId="266"/>
            <ac:spMk id="37" creationId="{9E499874-151F-48DB-89B8-43C8B86267D6}"/>
          </ac:spMkLst>
        </pc:spChg>
        <pc:grpChg chg="add mod topLvl">
          <ac:chgData name="Emma Chameau" userId="68518c0e3ad24307" providerId="LiveId" clId="{0FB2D6EA-EAC9-4EC8-A45B-81B582B06BE4}" dt="2025-03-08T12:32:30.986" v="6179" actId="164"/>
          <ac:grpSpMkLst>
            <pc:docMk/>
            <pc:sldMk cId="0" sldId="266"/>
            <ac:grpSpMk id="30" creationId="{9A87C7DC-40D4-1908-8DB8-6E0497206BEB}"/>
          </ac:grpSpMkLst>
        </pc:grpChg>
        <pc:grpChg chg="add mod topLvl">
          <ac:chgData name="Emma Chameau" userId="68518c0e3ad24307" providerId="LiveId" clId="{0FB2D6EA-EAC9-4EC8-A45B-81B582B06BE4}" dt="2025-03-08T12:32:30.986" v="6179" actId="164"/>
          <ac:grpSpMkLst>
            <pc:docMk/>
            <pc:sldMk cId="0" sldId="266"/>
            <ac:grpSpMk id="31" creationId="{17725D79-AEE0-73F2-7396-240798ADB9A8}"/>
          </ac:grpSpMkLst>
        </pc:grpChg>
        <pc:grpChg chg="add mod topLvl">
          <ac:chgData name="Emma Chameau" userId="68518c0e3ad24307" providerId="LiveId" clId="{0FB2D6EA-EAC9-4EC8-A45B-81B582B06BE4}" dt="2025-03-08T12:32:30.986" v="6179" actId="164"/>
          <ac:grpSpMkLst>
            <pc:docMk/>
            <pc:sldMk cId="0" sldId="266"/>
            <ac:grpSpMk id="32" creationId="{910B8C5E-AD0A-9FE8-2A4E-16593EDA068A}"/>
          </ac:grpSpMkLst>
        </pc:grpChg>
        <pc:grpChg chg="add mod">
          <ac:chgData name="Emma Chameau" userId="68518c0e3ad24307" providerId="LiveId" clId="{0FB2D6EA-EAC9-4EC8-A45B-81B582B06BE4}" dt="2025-03-08T12:33:20.539" v="6203" actId="1076"/>
          <ac:grpSpMkLst>
            <pc:docMk/>
            <pc:sldMk cId="0" sldId="266"/>
            <ac:grpSpMk id="36" creationId="{85B8E421-D389-53AE-78EA-17764C01DCB6}"/>
          </ac:grpSpMkLst>
        </pc:grpChg>
        <pc:picChg chg="add mod modCrop">
          <ac:chgData name="Emma Chameau" userId="68518c0e3ad24307" providerId="LiveId" clId="{0FB2D6EA-EAC9-4EC8-A45B-81B582B06BE4}" dt="2025-03-08T12:32:27.078" v="6174" actId="164"/>
          <ac:picMkLst>
            <pc:docMk/>
            <pc:sldMk cId="0" sldId="266"/>
            <ac:picMk id="21" creationId="{D780D074-12F7-38A6-FAA6-73F4A4114B58}"/>
          </ac:picMkLst>
        </pc:picChg>
        <pc:picChg chg="add mod modCrop">
          <ac:chgData name="Emma Chameau" userId="68518c0e3ad24307" providerId="LiveId" clId="{0FB2D6EA-EAC9-4EC8-A45B-81B582B06BE4}" dt="2025-03-08T12:32:27.078" v="6174" actId="164"/>
          <ac:picMkLst>
            <pc:docMk/>
            <pc:sldMk cId="0" sldId="266"/>
            <ac:picMk id="23" creationId="{3F634C79-B599-BEEA-79CF-85599632C0E7}"/>
          </ac:picMkLst>
        </pc:picChg>
        <pc:picChg chg="add mod modCrop">
          <ac:chgData name="Emma Chameau" userId="68518c0e3ad24307" providerId="LiveId" clId="{0FB2D6EA-EAC9-4EC8-A45B-81B582B06BE4}" dt="2025-03-08T12:32:27.078" v="6174" actId="164"/>
          <ac:picMkLst>
            <pc:docMk/>
            <pc:sldMk cId="0" sldId="266"/>
            <ac:picMk id="25" creationId="{BE02A18D-B0A5-4BC5-37CE-B1AD6DC9D465}"/>
          </ac:picMkLst>
        </pc:picChg>
      </pc:sldChg>
      <pc:sldChg chg="del">
        <pc:chgData name="Emma Chameau" userId="68518c0e3ad24307" providerId="LiveId" clId="{0FB2D6EA-EAC9-4EC8-A45B-81B582B06BE4}" dt="2025-03-05T09:10:18.655" v="2693" actId="47"/>
        <pc:sldMkLst>
          <pc:docMk/>
          <pc:sldMk cId="0" sldId="267"/>
        </pc:sldMkLst>
      </pc:sldChg>
      <pc:sldChg chg="modSp mod ord modTransition">
        <pc:chgData name="Emma Chameau" userId="68518c0e3ad24307" providerId="LiveId" clId="{0FB2D6EA-EAC9-4EC8-A45B-81B582B06BE4}" dt="2025-03-10T07:47:41.999" v="13176" actId="20577"/>
        <pc:sldMkLst>
          <pc:docMk/>
          <pc:sldMk cId="0" sldId="268"/>
        </pc:sldMkLst>
        <pc:spChg chg="mod">
          <ac:chgData name="Emma Chameau" userId="68518c0e3ad24307" providerId="LiveId" clId="{0FB2D6EA-EAC9-4EC8-A45B-81B582B06BE4}" dt="2025-03-10T07:47:41.999" v="13176" actId="20577"/>
          <ac:spMkLst>
            <pc:docMk/>
            <pc:sldMk cId="0" sldId="268"/>
            <ac:spMk id="465" creationId="{00000000-0000-0000-0000-000000000000}"/>
          </ac:spMkLst>
        </pc:spChg>
      </pc:sldChg>
      <pc:sldChg chg="addSp delSp modSp mod modTransition">
        <pc:chgData name="Emma Chameau" userId="68518c0e3ad24307" providerId="LiveId" clId="{0FB2D6EA-EAC9-4EC8-A45B-81B582B06BE4}" dt="2025-03-10T07:47:59.803" v="13180" actId="20577"/>
        <pc:sldMkLst>
          <pc:docMk/>
          <pc:sldMk cId="0" sldId="269"/>
        </pc:sldMkLst>
        <pc:spChg chg="add mod">
          <ac:chgData name="Emma Chameau" userId="68518c0e3ad24307" providerId="LiveId" clId="{0FB2D6EA-EAC9-4EC8-A45B-81B582B06BE4}" dt="2025-03-09T14:02:10.234" v="11442" actId="1076"/>
          <ac:spMkLst>
            <pc:docMk/>
            <pc:sldMk cId="0" sldId="269"/>
            <ac:spMk id="2" creationId="{57ADDE08-8D36-3143-551B-023CD8182DC5}"/>
          </ac:spMkLst>
        </pc:spChg>
        <pc:spChg chg="add mod">
          <ac:chgData name="Emma Chameau" userId="68518c0e3ad24307" providerId="LiveId" clId="{0FB2D6EA-EAC9-4EC8-A45B-81B582B06BE4}" dt="2025-03-10T07:47:59.803" v="13180" actId="20577"/>
          <ac:spMkLst>
            <pc:docMk/>
            <pc:sldMk cId="0" sldId="269"/>
            <ac:spMk id="5" creationId="{331B2C0A-6B25-D32D-47CA-A259B9DD7FEA}"/>
          </ac:spMkLst>
        </pc:spChg>
        <pc:spChg chg="add mod">
          <ac:chgData name="Emma Chameau" userId="68518c0e3ad24307" providerId="LiveId" clId="{0FB2D6EA-EAC9-4EC8-A45B-81B582B06BE4}" dt="2025-03-05T09:27:12.829" v="2954" actId="20577"/>
          <ac:spMkLst>
            <pc:docMk/>
            <pc:sldMk cId="0" sldId="269"/>
            <ac:spMk id="8" creationId="{FF7BF92D-685B-7F1D-3F7D-BE9C13C8230E}"/>
          </ac:spMkLst>
        </pc:spChg>
        <pc:grpChg chg="add mod">
          <ac:chgData name="Emma Chameau" userId="68518c0e3ad24307" providerId="LiveId" clId="{0FB2D6EA-EAC9-4EC8-A45B-81B582B06BE4}" dt="2025-03-09T14:02:13.130" v="11444" actId="1037"/>
          <ac:grpSpMkLst>
            <pc:docMk/>
            <pc:sldMk cId="0" sldId="269"/>
            <ac:grpSpMk id="7" creationId="{4599F8AA-8277-4698-DF2F-04748890BDFF}"/>
          </ac:grpSpMkLst>
        </pc:grpChg>
        <pc:picChg chg="add mod">
          <ac:chgData name="Emma Chameau" userId="68518c0e3ad24307" providerId="LiveId" clId="{0FB2D6EA-EAC9-4EC8-A45B-81B582B06BE4}" dt="2025-03-09T14:02:13.130" v="11444" actId="1037"/>
          <ac:picMkLst>
            <pc:docMk/>
            <pc:sldMk cId="0" sldId="269"/>
            <ac:picMk id="6" creationId="{0E59024F-DD82-74CF-C37E-1000DFC4040F}"/>
          </ac:picMkLst>
        </pc:picChg>
        <pc:picChg chg="add mod">
          <ac:chgData name="Emma Chameau" userId="68518c0e3ad24307" providerId="LiveId" clId="{0FB2D6EA-EAC9-4EC8-A45B-81B582B06BE4}" dt="2025-03-09T14:02:13.130" v="11444" actId="1037"/>
          <ac:picMkLst>
            <pc:docMk/>
            <pc:sldMk cId="0" sldId="269"/>
            <ac:picMk id="6146" creationId="{193F49BB-F2B4-DCFA-0C59-70FBAB853CD5}"/>
          </ac:picMkLst>
        </pc:picChg>
      </pc:sldChg>
      <pc:sldChg chg="addSp delSp modSp mod modTransition modShow">
        <pc:chgData name="Emma Chameau" userId="68518c0e3ad24307" providerId="LiveId" clId="{0FB2D6EA-EAC9-4EC8-A45B-81B582B06BE4}" dt="2025-03-09T14:03:21.736" v="11446" actId="729"/>
        <pc:sldMkLst>
          <pc:docMk/>
          <pc:sldMk cId="0" sldId="270"/>
        </pc:sldMkLst>
        <pc:spChg chg="add mod">
          <ac:chgData name="Emma Chameau" userId="68518c0e3ad24307" providerId="LiveId" clId="{0FB2D6EA-EAC9-4EC8-A45B-81B582B06BE4}" dt="2025-03-09T14:03:13.540" v="11445" actId="1076"/>
          <ac:spMkLst>
            <pc:docMk/>
            <pc:sldMk cId="0" sldId="270"/>
            <ac:spMk id="6" creationId="{481E8980-A849-3041-48E0-49E73C0024E3}"/>
          </ac:spMkLst>
        </pc:spChg>
        <pc:spChg chg="add mod">
          <ac:chgData name="Emma Chameau" userId="68518c0e3ad24307" providerId="LiveId" clId="{0FB2D6EA-EAC9-4EC8-A45B-81B582B06BE4}" dt="2025-03-08T15:03:41.643" v="6276" actId="114"/>
          <ac:spMkLst>
            <pc:docMk/>
            <pc:sldMk cId="0" sldId="270"/>
            <ac:spMk id="10" creationId="{A82AE160-3D1B-E6CE-2A0C-EAD4DECE5038}"/>
          </ac:spMkLst>
        </pc:spChg>
        <pc:grpChg chg="add mod">
          <ac:chgData name="Emma Chameau" userId="68518c0e3ad24307" providerId="LiveId" clId="{0FB2D6EA-EAC9-4EC8-A45B-81B582B06BE4}" dt="2025-03-09T14:03:13.540" v="11445" actId="1076"/>
          <ac:grpSpMkLst>
            <pc:docMk/>
            <pc:sldMk cId="0" sldId="270"/>
            <ac:grpSpMk id="7" creationId="{A18BB69D-6094-7818-2417-FFE12AA9EAC7}"/>
          </ac:grpSpMkLst>
        </pc:grpChg>
        <pc:grpChg chg="add mod">
          <ac:chgData name="Emma Chameau" userId="68518c0e3ad24307" providerId="LiveId" clId="{0FB2D6EA-EAC9-4EC8-A45B-81B582B06BE4}" dt="2025-03-08T15:03:38.147" v="6275" actId="1076"/>
          <ac:grpSpMkLst>
            <pc:docMk/>
            <pc:sldMk cId="0" sldId="270"/>
            <ac:grpSpMk id="11" creationId="{EE45E066-7622-1BE0-91B9-B73D76F75078}"/>
          </ac:grpSpMkLst>
        </pc:grpChg>
        <pc:picChg chg="add mod">
          <ac:chgData name="Emma Chameau" userId="68518c0e3ad24307" providerId="LiveId" clId="{0FB2D6EA-EAC9-4EC8-A45B-81B582B06BE4}" dt="2025-03-08T15:03:51.810" v="6277" actId="1076"/>
          <ac:picMkLst>
            <pc:docMk/>
            <pc:sldMk cId="0" sldId="270"/>
            <ac:picMk id="9" creationId="{4593A6C5-EF8B-B689-A8AD-A8C964FBF750}"/>
          </ac:picMkLst>
        </pc:picChg>
        <pc:picChg chg="add mod">
          <ac:chgData name="Emma Chameau" userId="68518c0e3ad24307" providerId="LiveId" clId="{0FB2D6EA-EAC9-4EC8-A45B-81B582B06BE4}" dt="2025-03-09T14:03:13.540" v="11445" actId="1076"/>
          <ac:picMkLst>
            <pc:docMk/>
            <pc:sldMk cId="0" sldId="270"/>
            <ac:picMk id="8194" creationId="{F1D2B265-89D9-4A94-1ECD-07637B913004}"/>
          </ac:picMkLst>
        </pc:picChg>
      </pc:sldChg>
      <pc:sldChg chg="modSp del mod">
        <pc:chgData name="Emma Chameau" userId="68518c0e3ad24307" providerId="LiveId" clId="{0FB2D6EA-EAC9-4EC8-A45B-81B582B06BE4}" dt="2025-03-05T09:34:32.568" v="3087" actId="47"/>
        <pc:sldMkLst>
          <pc:docMk/>
          <pc:sldMk cId="0" sldId="271"/>
        </pc:sldMkLst>
      </pc:sldChg>
      <pc:sldChg chg="addSp delSp modSp mod modTransition modShow">
        <pc:chgData name="Emma Chameau" userId="68518c0e3ad24307" providerId="LiveId" clId="{0FB2D6EA-EAC9-4EC8-A45B-81B582B06BE4}" dt="2025-03-09T15:10:49.299" v="12017" actId="729"/>
        <pc:sldMkLst>
          <pc:docMk/>
          <pc:sldMk cId="0" sldId="272"/>
        </pc:sldMkLst>
        <pc:picChg chg="add mod">
          <ac:chgData name="Emma Chameau" userId="68518c0e3ad24307" providerId="LiveId" clId="{0FB2D6EA-EAC9-4EC8-A45B-81B582B06BE4}" dt="2025-03-05T09:36:41.494" v="3100" actId="1076"/>
          <ac:picMkLst>
            <pc:docMk/>
            <pc:sldMk cId="0" sldId="272"/>
            <ac:picMk id="11" creationId="{78E76D2F-75DA-D865-6A81-AAB0E7F3AA10}"/>
          </ac:picMkLst>
        </pc:picChg>
        <pc:picChg chg="add mod modCrop">
          <ac:chgData name="Emma Chameau" userId="68518c0e3ad24307" providerId="LiveId" clId="{0FB2D6EA-EAC9-4EC8-A45B-81B582B06BE4}" dt="2025-03-05T09:37:19.250" v="3114" actId="1076"/>
          <ac:picMkLst>
            <pc:docMk/>
            <pc:sldMk cId="0" sldId="272"/>
            <ac:picMk id="13" creationId="{313DC62F-A4CC-ED40-CE39-5BA34DEC5A70}"/>
          </ac:picMkLst>
        </pc:picChg>
        <pc:picChg chg="add mod">
          <ac:chgData name="Emma Chameau" userId="68518c0e3ad24307" providerId="LiveId" clId="{0FB2D6EA-EAC9-4EC8-A45B-81B582B06BE4}" dt="2025-03-05T09:37:20.470" v="3115" actId="1076"/>
          <ac:picMkLst>
            <pc:docMk/>
            <pc:sldMk cId="0" sldId="272"/>
            <ac:picMk id="15" creationId="{7773411D-E5B4-1536-D7D6-9C204EF708BA}"/>
          </ac:picMkLst>
        </pc:picChg>
      </pc:sldChg>
      <pc:sldChg chg="addSp delSp modSp del mod">
        <pc:chgData name="Emma Chameau" userId="68518c0e3ad24307" providerId="LiveId" clId="{0FB2D6EA-EAC9-4EC8-A45B-81B582B06BE4}" dt="2025-03-05T10:15:52.040" v="3439" actId="47"/>
        <pc:sldMkLst>
          <pc:docMk/>
          <pc:sldMk cId="0" sldId="273"/>
        </pc:sldMkLst>
      </pc:sldChg>
      <pc:sldChg chg="addSp delSp modSp mod modTransition">
        <pc:chgData name="Emma Chameau" userId="68518c0e3ad24307" providerId="LiveId" clId="{0FB2D6EA-EAC9-4EC8-A45B-81B582B06BE4}" dt="2025-03-10T08:10:28.559" v="13203" actId="14100"/>
        <pc:sldMkLst>
          <pc:docMk/>
          <pc:sldMk cId="0" sldId="274"/>
        </pc:sldMkLst>
        <pc:spChg chg="add mod">
          <ac:chgData name="Emma Chameau" userId="68518c0e3ad24307" providerId="LiveId" clId="{0FB2D6EA-EAC9-4EC8-A45B-81B582B06BE4}" dt="2025-03-10T08:09:09.624" v="13194" actId="20577"/>
          <ac:spMkLst>
            <pc:docMk/>
            <pc:sldMk cId="0" sldId="274"/>
            <ac:spMk id="4" creationId="{F89E519F-CCAE-6B36-171B-19F2DAECEF90}"/>
          </ac:spMkLst>
        </pc:spChg>
        <pc:spChg chg="add mod">
          <ac:chgData name="Emma Chameau" userId="68518c0e3ad24307" providerId="LiveId" clId="{0FB2D6EA-EAC9-4EC8-A45B-81B582B06BE4}" dt="2025-03-10T08:10:01.099" v="13197" actId="1038"/>
          <ac:spMkLst>
            <pc:docMk/>
            <pc:sldMk cId="0" sldId="274"/>
            <ac:spMk id="6" creationId="{BCCDAE2F-7BC2-0373-F058-C897C2FA29DA}"/>
          </ac:spMkLst>
        </pc:spChg>
        <pc:spChg chg="add mod">
          <ac:chgData name="Emma Chameau" userId="68518c0e3ad24307" providerId="LiveId" clId="{0FB2D6EA-EAC9-4EC8-A45B-81B582B06BE4}" dt="2025-03-10T08:10:17.676" v="13202" actId="1038"/>
          <ac:spMkLst>
            <pc:docMk/>
            <pc:sldMk cId="0" sldId="274"/>
            <ac:spMk id="8" creationId="{99A65AFB-DEC9-0817-B6EE-5577F43B1728}"/>
          </ac:spMkLst>
        </pc:spChg>
        <pc:spChg chg="add mod">
          <ac:chgData name="Emma Chameau" userId="68518c0e3ad24307" providerId="LiveId" clId="{0FB2D6EA-EAC9-4EC8-A45B-81B582B06BE4}" dt="2025-03-09T18:42:38.467" v="12597" actId="1076"/>
          <ac:spMkLst>
            <pc:docMk/>
            <pc:sldMk cId="0" sldId="274"/>
            <ac:spMk id="10" creationId="{1C6364BB-20F1-C10D-9114-49C51225688B}"/>
          </ac:spMkLst>
        </pc:spChg>
        <pc:spChg chg="add mod">
          <ac:chgData name="Emma Chameau" userId="68518c0e3ad24307" providerId="LiveId" clId="{0FB2D6EA-EAC9-4EC8-A45B-81B582B06BE4}" dt="2025-03-09T18:42:49.761" v="12618" actId="1038"/>
          <ac:spMkLst>
            <pc:docMk/>
            <pc:sldMk cId="0" sldId="274"/>
            <ac:spMk id="14" creationId="{1254426E-566D-0224-3757-5C1C0C7D2B6E}"/>
          </ac:spMkLst>
        </pc:spChg>
        <pc:spChg chg="add mod">
          <ac:chgData name="Emma Chameau" userId="68518c0e3ad24307" providerId="LiveId" clId="{0FB2D6EA-EAC9-4EC8-A45B-81B582B06BE4}" dt="2025-03-05T10:18:02.587" v="3637" actId="20577"/>
          <ac:spMkLst>
            <pc:docMk/>
            <pc:sldMk cId="0" sldId="274"/>
            <ac:spMk id="15" creationId="{C219D253-9FA9-719C-D22E-32A6B4B0F754}"/>
          </ac:spMkLst>
        </pc:spChg>
        <pc:spChg chg="add mod">
          <ac:chgData name="Emma Chameau" userId="68518c0e3ad24307" providerId="LiveId" clId="{0FB2D6EA-EAC9-4EC8-A45B-81B582B06BE4}" dt="2025-03-05T10:15:57.254" v="3440" actId="1076"/>
          <ac:spMkLst>
            <pc:docMk/>
            <pc:sldMk cId="0" sldId="274"/>
            <ac:spMk id="19" creationId="{2543C293-1DEE-41C2-E850-2773F76F37C0}"/>
          </ac:spMkLst>
        </pc:spChg>
        <pc:spChg chg="add mod">
          <ac:chgData name="Emma Chameau" userId="68518c0e3ad24307" providerId="LiveId" clId="{0FB2D6EA-EAC9-4EC8-A45B-81B582B06BE4}" dt="2025-03-05T10:19:15.848" v="3658" actId="1076"/>
          <ac:spMkLst>
            <pc:docMk/>
            <pc:sldMk cId="0" sldId="274"/>
            <ac:spMk id="21" creationId="{A75850A2-C0A7-1A12-B179-993479E75A35}"/>
          </ac:spMkLst>
        </pc:spChg>
        <pc:picChg chg="add mod">
          <ac:chgData name="Emma Chameau" userId="68518c0e3ad24307" providerId="LiveId" clId="{0FB2D6EA-EAC9-4EC8-A45B-81B582B06BE4}" dt="2025-03-09T15:58:27.166" v="12143" actId="1076"/>
          <ac:picMkLst>
            <pc:docMk/>
            <pc:sldMk cId="0" sldId="274"/>
            <ac:picMk id="2" creationId="{2DF1347A-BC9D-A4CF-D763-98BEAF874E91}"/>
          </ac:picMkLst>
        </pc:picChg>
        <pc:picChg chg="add del mod">
          <ac:chgData name="Emma Chameau" userId="68518c0e3ad24307" providerId="LiveId" clId="{0FB2D6EA-EAC9-4EC8-A45B-81B582B06BE4}" dt="2025-03-09T15:58:05.222" v="12141" actId="478"/>
          <ac:picMkLst>
            <pc:docMk/>
            <pc:sldMk cId="0" sldId="274"/>
            <ac:picMk id="1026" creationId="{D7E9F508-C8D0-05F9-674E-06426A2E5277}"/>
          </ac:picMkLst>
        </pc:picChg>
        <pc:cxnChg chg="add mod">
          <ac:chgData name="Emma Chameau" userId="68518c0e3ad24307" providerId="LiveId" clId="{0FB2D6EA-EAC9-4EC8-A45B-81B582B06BE4}" dt="2025-03-09T15:58:27.166" v="12143" actId="1076"/>
          <ac:cxnSpMkLst>
            <pc:docMk/>
            <pc:sldMk cId="0" sldId="274"/>
            <ac:cxnSpMk id="3" creationId="{23B0500C-98BC-4621-596D-D94037BD6968}"/>
          </ac:cxnSpMkLst>
        </pc:cxnChg>
        <pc:cxnChg chg="add mod">
          <ac:chgData name="Emma Chameau" userId="68518c0e3ad24307" providerId="LiveId" clId="{0FB2D6EA-EAC9-4EC8-A45B-81B582B06BE4}" dt="2025-03-10T08:10:01.099" v="13197" actId="1038"/>
          <ac:cxnSpMkLst>
            <pc:docMk/>
            <pc:sldMk cId="0" sldId="274"/>
            <ac:cxnSpMk id="5" creationId="{BC37AC8E-7562-9C81-B9BE-6AD3F506D120}"/>
          </ac:cxnSpMkLst>
        </pc:cxnChg>
        <pc:cxnChg chg="add mod">
          <ac:chgData name="Emma Chameau" userId="68518c0e3ad24307" providerId="LiveId" clId="{0FB2D6EA-EAC9-4EC8-A45B-81B582B06BE4}" dt="2025-03-10T08:10:28.559" v="13203" actId="14100"/>
          <ac:cxnSpMkLst>
            <pc:docMk/>
            <pc:sldMk cId="0" sldId="274"/>
            <ac:cxnSpMk id="7" creationId="{362C3CC5-F6EA-0DC9-8507-51E4D37F25FA}"/>
          </ac:cxnSpMkLst>
        </pc:cxnChg>
        <pc:cxnChg chg="add mod">
          <ac:chgData name="Emma Chameau" userId="68518c0e3ad24307" providerId="LiveId" clId="{0FB2D6EA-EAC9-4EC8-A45B-81B582B06BE4}" dt="2025-03-09T15:58:27.166" v="12143" actId="1076"/>
          <ac:cxnSpMkLst>
            <pc:docMk/>
            <pc:sldMk cId="0" sldId="274"/>
            <ac:cxnSpMk id="9" creationId="{610E389C-22EB-5AED-79CC-BC2C5A7E6671}"/>
          </ac:cxnSpMkLst>
        </pc:cxnChg>
      </pc:sldChg>
      <pc:sldChg chg="addSp delSp modSp mod modTransition modShow">
        <pc:chgData name="Emma Chameau" userId="68518c0e3ad24307" providerId="LiveId" clId="{0FB2D6EA-EAC9-4EC8-A45B-81B582B06BE4}" dt="2025-03-08T20:30:24.567" v="10002" actId="20577"/>
        <pc:sldMkLst>
          <pc:docMk/>
          <pc:sldMk cId="0" sldId="275"/>
        </pc:sldMkLst>
        <pc:spChg chg="add mod">
          <ac:chgData name="Emma Chameau" userId="68518c0e3ad24307" providerId="LiveId" clId="{0FB2D6EA-EAC9-4EC8-A45B-81B582B06BE4}" dt="2025-03-05T10:52:30.605" v="4366" actId="20577"/>
          <ac:spMkLst>
            <pc:docMk/>
            <pc:sldMk cId="0" sldId="275"/>
            <ac:spMk id="6" creationId="{87761565-3E83-8906-1350-1F133049A7EC}"/>
          </ac:spMkLst>
        </pc:spChg>
        <pc:spChg chg="add mod">
          <ac:chgData name="Emma Chameau" userId="68518c0e3ad24307" providerId="LiveId" clId="{0FB2D6EA-EAC9-4EC8-A45B-81B582B06BE4}" dt="2025-03-08T20:30:24.567" v="10002" actId="20577"/>
          <ac:spMkLst>
            <pc:docMk/>
            <pc:sldMk cId="0" sldId="275"/>
            <ac:spMk id="7" creationId="{83EDC15F-FD60-5742-4475-36745DA3E06D}"/>
          </ac:spMkLst>
        </pc:spChg>
      </pc:sldChg>
      <pc:sldChg chg="addSp delSp modSp mod modTransition modShow">
        <pc:chgData name="Emma Chameau" userId="68518c0e3ad24307" providerId="LiveId" clId="{0FB2D6EA-EAC9-4EC8-A45B-81B582B06BE4}" dt="2025-03-08T20:07:35.172" v="9923"/>
        <pc:sldMkLst>
          <pc:docMk/>
          <pc:sldMk cId="0" sldId="276"/>
        </pc:sldMkLst>
        <pc:spChg chg="add mod">
          <ac:chgData name="Emma Chameau" userId="68518c0e3ad24307" providerId="LiveId" clId="{0FB2D6EA-EAC9-4EC8-A45B-81B582B06BE4}" dt="2025-03-05T10:55:28.646" v="4445" actId="1038"/>
          <ac:spMkLst>
            <pc:docMk/>
            <pc:sldMk cId="0" sldId="276"/>
            <ac:spMk id="10" creationId="{BBA49A5E-11C6-C514-121B-44F0B4A4F769}"/>
          </ac:spMkLst>
        </pc:spChg>
        <pc:spChg chg="add mod">
          <ac:chgData name="Emma Chameau" userId="68518c0e3ad24307" providerId="LiveId" clId="{0FB2D6EA-EAC9-4EC8-A45B-81B582B06BE4}" dt="2025-03-05T10:55:28.646" v="4445" actId="1038"/>
          <ac:spMkLst>
            <pc:docMk/>
            <pc:sldMk cId="0" sldId="276"/>
            <ac:spMk id="11" creationId="{64E347CF-63DA-F73F-89C8-757220EC5866}"/>
          </ac:spMkLst>
        </pc:spChg>
        <pc:spChg chg="add mod">
          <ac:chgData name="Emma Chameau" userId="68518c0e3ad24307" providerId="LiveId" clId="{0FB2D6EA-EAC9-4EC8-A45B-81B582B06BE4}" dt="2025-03-08T16:15:15.980" v="8058" actId="1076"/>
          <ac:spMkLst>
            <pc:docMk/>
            <pc:sldMk cId="0" sldId="276"/>
            <ac:spMk id="12" creationId="{14DDEA70-EB16-2B53-AB0E-43A22747835E}"/>
          </ac:spMkLst>
        </pc:spChg>
        <pc:picChg chg="add mod">
          <ac:chgData name="Emma Chameau" userId="68518c0e3ad24307" providerId="LiveId" clId="{0FB2D6EA-EAC9-4EC8-A45B-81B582B06BE4}" dt="2025-03-05T10:55:18.344" v="4439" actId="1076"/>
          <ac:picMkLst>
            <pc:docMk/>
            <pc:sldMk cId="0" sldId="276"/>
            <ac:picMk id="7" creationId="{58BF2CDF-54CD-4788-2536-F99061BA6EE5}"/>
          </ac:picMkLst>
        </pc:picChg>
        <pc:picChg chg="add mod">
          <ac:chgData name="Emma Chameau" userId="68518c0e3ad24307" providerId="LiveId" clId="{0FB2D6EA-EAC9-4EC8-A45B-81B582B06BE4}" dt="2025-03-05T10:55:19.525" v="4440" actId="1076"/>
          <ac:picMkLst>
            <pc:docMk/>
            <pc:sldMk cId="0" sldId="276"/>
            <ac:picMk id="9" creationId="{BAA4765D-9C19-83A6-CE0A-B886AA86AA64}"/>
          </ac:picMkLst>
        </pc:picChg>
      </pc:sldChg>
      <pc:sldChg chg="addSp delSp modSp mod modTransition modShow">
        <pc:chgData name="Emma Chameau" userId="68518c0e3ad24307" providerId="LiveId" clId="{0FB2D6EA-EAC9-4EC8-A45B-81B582B06BE4}" dt="2025-03-09T18:47:37.001" v="12621" actId="729"/>
        <pc:sldMkLst>
          <pc:docMk/>
          <pc:sldMk cId="0" sldId="277"/>
        </pc:sldMkLst>
        <pc:spChg chg="add mod">
          <ac:chgData name="Emma Chameau" userId="68518c0e3ad24307" providerId="LiveId" clId="{0FB2D6EA-EAC9-4EC8-A45B-81B582B06BE4}" dt="2025-03-09T17:18:53.388" v="12466" actId="20577"/>
          <ac:spMkLst>
            <pc:docMk/>
            <pc:sldMk cId="0" sldId="277"/>
            <ac:spMk id="6" creationId="{7FDAC4EE-E1AF-3A64-0110-6AA935994D01}"/>
          </ac:spMkLst>
        </pc:spChg>
        <pc:spChg chg="add mod">
          <ac:chgData name="Emma Chameau" userId="68518c0e3ad24307" providerId="LiveId" clId="{0FB2D6EA-EAC9-4EC8-A45B-81B582B06BE4}" dt="2025-03-09T18:47:34.134" v="12620" actId="20577"/>
          <ac:spMkLst>
            <pc:docMk/>
            <pc:sldMk cId="0" sldId="277"/>
            <ac:spMk id="7" creationId="{D448DC7D-7FAD-6D36-850D-A0166185AD7B}"/>
          </ac:spMkLst>
        </pc:spChg>
      </pc:sldChg>
      <pc:sldChg chg="addSp delSp modSp mod modTransition modShow">
        <pc:chgData name="Emma Chameau" userId="68518c0e3ad24307" providerId="LiveId" clId="{0FB2D6EA-EAC9-4EC8-A45B-81B582B06BE4}" dt="2025-03-09T18:47:39.843" v="12622" actId="729"/>
        <pc:sldMkLst>
          <pc:docMk/>
          <pc:sldMk cId="0" sldId="278"/>
        </pc:sldMkLst>
        <pc:spChg chg="add mod">
          <ac:chgData name="Emma Chameau" userId="68518c0e3ad24307" providerId="LiveId" clId="{0FB2D6EA-EAC9-4EC8-A45B-81B582B06BE4}" dt="2025-03-05T11:06:04.072" v="4824" actId="1076"/>
          <ac:spMkLst>
            <pc:docMk/>
            <pc:sldMk cId="0" sldId="278"/>
            <ac:spMk id="6" creationId="{2ACBAA26-2FC6-CBFD-3418-8D99150C0692}"/>
          </ac:spMkLst>
        </pc:spChg>
        <pc:spChg chg="add mod">
          <ac:chgData name="Emma Chameau" userId="68518c0e3ad24307" providerId="LiveId" clId="{0FB2D6EA-EAC9-4EC8-A45B-81B582B06BE4}" dt="2025-03-09T17:35:07.753" v="12523" actId="20577"/>
          <ac:spMkLst>
            <pc:docMk/>
            <pc:sldMk cId="0" sldId="278"/>
            <ac:spMk id="7" creationId="{4EC3C39C-0823-51AE-DBB0-829A6FC16B5A}"/>
          </ac:spMkLst>
        </pc:spChg>
        <pc:picChg chg="add mod">
          <ac:chgData name="Emma Chameau" userId="68518c0e3ad24307" providerId="LiveId" clId="{0FB2D6EA-EAC9-4EC8-A45B-81B582B06BE4}" dt="2025-03-05T11:09:41.396" v="4927" actId="1076"/>
          <ac:picMkLst>
            <pc:docMk/>
            <pc:sldMk cId="0" sldId="278"/>
            <ac:picMk id="11266" creationId="{65E769D3-ECA9-A444-3DED-F8C019AB7051}"/>
          </ac:picMkLst>
        </pc:picChg>
      </pc:sldChg>
      <pc:sldChg chg="addSp delSp modSp mod modTransition">
        <pc:chgData name="Emma Chameau" userId="68518c0e3ad24307" providerId="LiveId" clId="{0FB2D6EA-EAC9-4EC8-A45B-81B582B06BE4}" dt="2025-03-09T18:49:38.632" v="12705" actId="20577"/>
        <pc:sldMkLst>
          <pc:docMk/>
          <pc:sldMk cId="0" sldId="279"/>
        </pc:sldMkLst>
        <pc:spChg chg="add mod">
          <ac:chgData name="Emma Chameau" userId="68518c0e3ad24307" providerId="LiveId" clId="{0FB2D6EA-EAC9-4EC8-A45B-81B582B06BE4}" dt="2025-03-08T18:19:03.128" v="8981" actId="20577"/>
          <ac:spMkLst>
            <pc:docMk/>
            <pc:sldMk cId="0" sldId="279"/>
            <ac:spMk id="4" creationId="{B0D7BAC2-20B2-F069-725D-AD928ADE5BEA}"/>
          </ac:spMkLst>
        </pc:spChg>
        <pc:spChg chg="add mod">
          <ac:chgData name="Emma Chameau" userId="68518c0e3ad24307" providerId="LiveId" clId="{0FB2D6EA-EAC9-4EC8-A45B-81B582B06BE4}" dt="2025-03-09T18:49:38.632" v="12705" actId="20577"/>
          <ac:spMkLst>
            <pc:docMk/>
            <pc:sldMk cId="0" sldId="279"/>
            <ac:spMk id="5" creationId="{6FCAB16D-1028-BEDD-2355-2C9BC44CB237}"/>
          </ac:spMkLst>
        </pc:spChg>
      </pc:sldChg>
      <pc:sldChg chg="addSp delSp modSp mod modTransition">
        <pc:chgData name="Emma Chameau" userId="68518c0e3ad24307" providerId="LiveId" clId="{0FB2D6EA-EAC9-4EC8-A45B-81B582B06BE4}" dt="2025-03-10T08:15:24.436" v="13275" actId="20577"/>
        <pc:sldMkLst>
          <pc:docMk/>
          <pc:sldMk cId="0" sldId="280"/>
        </pc:sldMkLst>
        <pc:spChg chg="add mod">
          <ac:chgData name="Emma Chameau" userId="68518c0e3ad24307" providerId="LiveId" clId="{0FB2D6EA-EAC9-4EC8-A45B-81B582B06BE4}" dt="2025-03-10T08:14:44.958" v="13251" actId="1076"/>
          <ac:spMkLst>
            <pc:docMk/>
            <pc:sldMk cId="0" sldId="280"/>
            <ac:spMk id="2" creationId="{E65F7435-727E-77B9-2F28-7AE8A6461E8E}"/>
          </ac:spMkLst>
        </pc:spChg>
        <pc:spChg chg="add mod">
          <ac:chgData name="Emma Chameau" userId="68518c0e3ad24307" providerId="LiveId" clId="{0FB2D6EA-EAC9-4EC8-A45B-81B582B06BE4}" dt="2025-03-05T11:22:18.652" v="5377" actId="1076"/>
          <ac:spMkLst>
            <pc:docMk/>
            <pc:sldMk cId="0" sldId="280"/>
            <ac:spMk id="7" creationId="{3739022D-1EBE-F2E5-A973-5015D5DA390F}"/>
          </ac:spMkLst>
        </pc:spChg>
        <pc:spChg chg="add mod">
          <ac:chgData name="Emma Chameau" userId="68518c0e3ad24307" providerId="LiveId" clId="{0FB2D6EA-EAC9-4EC8-A45B-81B582B06BE4}" dt="2025-03-10T08:15:24.436" v="13275" actId="20577"/>
          <ac:spMkLst>
            <pc:docMk/>
            <pc:sldMk cId="0" sldId="280"/>
            <ac:spMk id="8" creationId="{CA55D2C0-E8B0-6A47-7D30-C5EE92AD8534}"/>
          </ac:spMkLst>
        </pc:spChg>
        <pc:picChg chg="add mod">
          <ac:chgData name="Emma Chameau" userId="68518c0e3ad24307" providerId="LiveId" clId="{0FB2D6EA-EAC9-4EC8-A45B-81B582B06BE4}" dt="2025-03-09T17:15:44.713" v="12407" actId="1076"/>
          <ac:picMkLst>
            <pc:docMk/>
            <pc:sldMk cId="0" sldId="280"/>
            <ac:picMk id="3074" creationId="{F6DF2E8C-B27F-918C-B0D1-36E6EEDE7E77}"/>
          </ac:picMkLst>
        </pc:picChg>
      </pc:sldChg>
      <pc:sldChg chg="addSp delSp modSp mod modTransition modNotesTx">
        <pc:chgData name="Emma Chameau" userId="68518c0e3ad24307" providerId="LiveId" clId="{0FB2D6EA-EAC9-4EC8-A45B-81B582B06BE4}" dt="2025-03-10T08:18:21.829" v="13352" actId="552"/>
        <pc:sldMkLst>
          <pc:docMk/>
          <pc:sldMk cId="0" sldId="281"/>
        </pc:sldMkLst>
        <pc:spChg chg="add mod">
          <ac:chgData name="Emma Chameau" userId="68518c0e3ad24307" providerId="LiveId" clId="{0FB2D6EA-EAC9-4EC8-A45B-81B582B06BE4}" dt="2025-03-08T17:57:08.847" v="8821" actId="20577"/>
          <ac:spMkLst>
            <pc:docMk/>
            <pc:sldMk cId="0" sldId="281"/>
            <ac:spMk id="2" creationId="{662F0DF7-9034-70F0-5B4C-1E88FC68B8B5}"/>
          </ac:spMkLst>
        </pc:spChg>
        <pc:spChg chg="add mod">
          <ac:chgData name="Emma Chameau" userId="68518c0e3ad24307" providerId="LiveId" clId="{0FB2D6EA-EAC9-4EC8-A45B-81B582B06BE4}" dt="2025-03-10T08:18:21.829" v="13352" actId="552"/>
          <ac:spMkLst>
            <pc:docMk/>
            <pc:sldMk cId="0" sldId="281"/>
            <ac:spMk id="7" creationId="{4A50885C-94CD-2D38-A4D3-4E7916E7B406}"/>
          </ac:spMkLst>
        </pc:spChg>
        <pc:spChg chg="add mod">
          <ac:chgData name="Emma Chameau" userId="68518c0e3ad24307" providerId="LiveId" clId="{0FB2D6EA-EAC9-4EC8-A45B-81B582B06BE4}" dt="2025-03-10T08:18:21.829" v="13352" actId="552"/>
          <ac:spMkLst>
            <pc:docMk/>
            <pc:sldMk cId="0" sldId="281"/>
            <ac:spMk id="8" creationId="{A726DE2A-8034-D205-23B5-58B4445528DA}"/>
          </ac:spMkLst>
        </pc:spChg>
        <pc:spChg chg="add mod">
          <ac:chgData name="Emma Chameau" userId="68518c0e3ad24307" providerId="LiveId" clId="{0FB2D6EA-EAC9-4EC8-A45B-81B582B06BE4}" dt="2025-03-10T08:18:21.829" v="13352" actId="552"/>
          <ac:spMkLst>
            <pc:docMk/>
            <pc:sldMk cId="0" sldId="281"/>
            <ac:spMk id="9" creationId="{9574DB90-8A68-4E93-3A47-83BF74008EA8}"/>
          </ac:spMkLst>
        </pc:spChg>
        <pc:picChg chg="add mod">
          <ac:chgData name="Emma Chameau" userId="68518c0e3ad24307" providerId="LiveId" clId="{0FB2D6EA-EAC9-4EC8-A45B-81B582B06BE4}" dt="2025-03-10T08:16:31.467" v="13276" actId="1076"/>
          <ac:picMkLst>
            <pc:docMk/>
            <pc:sldMk cId="0" sldId="281"/>
            <ac:picMk id="4098" creationId="{DDC32A84-1095-2863-B0F0-B68900189D29}"/>
          </ac:picMkLst>
        </pc:picChg>
        <pc:cxnChg chg="add mod">
          <ac:chgData name="Emma Chameau" userId="68518c0e3ad24307" providerId="LiveId" clId="{0FB2D6EA-EAC9-4EC8-A45B-81B582B06BE4}" dt="2025-03-10T08:17:02.988" v="13283" actId="13822"/>
          <ac:cxnSpMkLst>
            <pc:docMk/>
            <pc:sldMk cId="0" sldId="281"/>
            <ac:cxnSpMk id="4" creationId="{CD7E6337-452B-9B03-748C-D8BE3D3BC166}"/>
          </ac:cxnSpMkLst>
        </pc:cxnChg>
        <pc:cxnChg chg="add mod">
          <ac:chgData name="Emma Chameau" userId="68518c0e3ad24307" providerId="LiveId" clId="{0FB2D6EA-EAC9-4EC8-A45B-81B582B06BE4}" dt="2025-03-10T08:17:02.988" v="13283" actId="13822"/>
          <ac:cxnSpMkLst>
            <pc:docMk/>
            <pc:sldMk cId="0" sldId="281"/>
            <ac:cxnSpMk id="5" creationId="{6C08CEB4-692F-0136-141E-4EFA693BCDDE}"/>
          </ac:cxnSpMkLst>
        </pc:cxnChg>
        <pc:cxnChg chg="add mod">
          <ac:chgData name="Emma Chameau" userId="68518c0e3ad24307" providerId="LiveId" clId="{0FB2D6EA-EAC9-4EC8-A45B-81B582B06BE4}" dt="2025-03-10T08:17:02.988" v="13283" actId="13822"/>
          <ac:cxnSpMkLst>
            <pc:docMk/>
            <pc:sldMk cId="0" sldId="281"/>
            <ac:cxnSpMk id="6" creationId="{73B5EB89-780B-FDC2-5097-85FE9FB891EE}"/>
          </ac:cxnSpMkLst>
        </pc:cxnChg>
      </pc:sldChg>
      <pc:sldChg chg="del">
        <pc:chgData name="Emma Chameau" userId="68518c0e3ad24307" providerId="LiveId" clId="{0FB2D6EA-EAC9-4EC8-A45B-81B582B06BE4}" dt="2025-03-05T10:53:14.852" v="4379" actId="47"/>
        <pc:sldMkLst>
          <pc:docMk/>
          <pc:sldMk cId="0" sldId="282"/>
        </pc:sldMkLst>
      </pc:sldChg>
      <pc:sldChg chg="addSp delSp modSp del mod">
        <pc:chgData name="Emma Chameau" userId="68518c0e3ad24307" providerId="LiveId" clId="{0FB2D6EA-EAC9-4EC8-A45B-81B582B06BE4}" dt="2025-03-08T18:41:06.367" v="9568" actId="47"/>
        <pc:sldMkLst>
          <pc:docMk/>
          <pc:sldMk cId="0" sldId="283"/>
        </pc:sldMkLst>
      </pc:sldChg>
      <pc:sldChg chg="modSp add mod modTransition modShow">
        <pc:chgData name="Emma Chameau" userId="68518c0e3ad24307" providerId="LiveId" clId="{0FB2D6EA-EAC9-4EC8-A45B-81B582B06BE4}" dt="2025-03-09T16:07:02.795" v="12144" actId="729"/>
        <pc:sldMkLst>
          <pc:docMk/>
          <pc:sldMk cId="1173724954" sldId="283"/>
        </pc:sldMkLst>
        <pc:spChg chg="mod">
          <ac:chgData name="Emma Chameau" userId="68518c0e3ad24307" providerId="LiveId" clId="{0FB2D6EA-EAC9-4EC8-A45B-81B582B06BE4}" dt="2025-03-09T14:27:03.123" v="11646" actId="113"/>
          <ac:spMkLst>
            <pc:docMk/>
            <pc:sldMk cId="1173724954" sldId="283"/>
            <ac:spMk id="6" creationId="{24FB2B3B-584A-D6A7-E0AB-69378BD473B6}"/>
          </ac:spMkLst>
        </pc:spChg>
        <pc:spChg chg="mod">
          <ac:chgData name="Emma Chameau" userId="68518c0e3ad24307" providerId="LiveId" clId="{0FB2D6EA-EAC9-4EC8-A45B-81B582B06BE4}" dt="2025-03-08T20:28:55.523" v="9995" actId="1076"/>
          <ac:spMkLst>
            <pc:docMk/>
            <pc:sldMk cId="1173724954" sldId="283"/>
            <ac:spMk id="10" creationId="{D542A0DF-4EB6-FAE9-1B38-D789B68BCAE9}"/>
          </ac:spMkLst>
        </pc:spChg>
        <pc:spChg chg="mod">
          <ac:chgData name="Emma Chameau" userId="68518c0e3ad24307" providerId="LiveId" clId="{0FB2D6EA-EAC9-4EC8-A45B-81B582B06BE4}" dt="2025-03-09T14:26:09.245" v="11625" actId="14100"/>
          <ac:spMkLst>
            <pc:docMk/>
            <pc:sldMk cId="1173724954" sldId="283"/>
            <ac:spMk id="11" creationId="{802F487A-4CB9-BFA9-C595-DDFA7EB718B6}"/>
          </ac:spMkLst>
        </pc:spChg>
        <pc:picChg chg="mod">
          <ac:chgData name="Emma Chameau" userId="68518c0e3ad24307" providerId="LiveId" clId="{0FB2D6EA-EAC9-4EC8-A45B-81B582B06BE4}" dt="2025-03-09T14:25:34.076" v="11618" actId="1076"/>
          <ac:picMkLst>
            <pc:docMk/>
            <pc:sldMk cId="1173724954" sldId="283"/>
            <ac:picMk id="5" creationId="{B4259467-59C6-60F9-D396-72921214160D}"/>
          </ac:picMkLst>
        </pc:picChg>
        <pc:picChg chg="mod">
          <ac:chgData name="Emma Chameau" userId="68518c0e3ad24307" providerId="LiveId" clId="{0FB2D6EA-EAC9-4EC8-A45B-81B582B06BE4}" dt="2025-03-08T20:29:15.351" v="10000" actId="14100"/>
          <ac:picMkLst>
            <pc:docMk/>
            <pc:sldMk cId="1173724954" sldId="283"/>
            <ac:picMk id="12" creationId="{4872AAC0-B0F0-9CBA-66C1-497BD6309507}"/>
          </ac:picMkLst>
        </pc:picChg>
      </pc:sldChg>
      <pc:sldChg chg="addSp delSp modSp del mod">
        <pc:chgData name="Emma Chameau" userId="68518c0e3ad24307" providerId="LiveId" clId="{0FB2D6EA-EAC9-4EC8-A45B-81B582B06BE4}" dt="2025-03-08T18:41:06.367" v="9568" actId="47"/>
        <pc:sldMkLst>
          <pc:docMk/>
          <pc:sldMk cId="0" sldId="284"/>
        </pc:sldMkLst>
      </pc:sldChg>
      <pc:sldChg chg="add mod modTransition modShow">
        <pc:chgData name="Emma Chameau" userId="68518c0e3ad24307" providerId="LiveId" clId="{0FB2D6EA-EAC9-4EC8-A45B-81B582B06BE4}" dt="2025-03-08T20:28:33.241" v="9984" actId="729"/>
        <pc:sldMkLst>
          <pc:docMk/>
          <pc:sldMk cId="1433814102" sldId="284"/>
        </pc:sldMkLst>
      </pc:sldChg>
      <pc:sldChg chg="addSp delSp modSp del mod">
        <pc:chgData name="Emma Chameau" userId="68518c0e3ad24307" providerId="LiveId" clId="{0FB2D6EA-EAC9-4EC8-A45B-81B582B06BE4}" dt="2025-03-08T18:41:06.367" v="9568" actId="47"/>
        <pc:sldMkLst>
          <pc:docMk/>
          <pc:sldMk cId="0" sldId="285"/>
        </pc:sldMkLst>
      </pc:sldChg>
      <pc:sldChg chg="add mod modTransition modShow">
        <pc:chgData name="Emma Chameau" userId="68518c0e3ad24307" providerId="LiveId" clId="{0FB2D6EA-EAC9-4EC8-A45B-81B582B06BE4}" dt="2025-03-08T20:28:24.642" v="9983" actId="729"/>
        <pc:sldMkLst>
          <pc:docMk/>
          <pc:sldMk cId="978758137" sldId="285"/>
        </pc:sldMkLst>
      </pc:sldChg>
      <pc:sldChg chg="addSp delSp modSp del mod">
        <pc:chgData name="Emma Chameau" userId="68518c0e3ad24307" providerId="LiveId" clId="{0FB2D6EA-EAC9-4EC8-A45B-81B582B06BE4}" dt="2025-03-08T18:41:06.367" v="9568" actId="47"/>
        <pc:sldMkLst>
          <pc:docMk/>
          <pc:sldMk cId="0" sldId="286"/>
        </pc:sldMkLst>
      </pc:sldChg>
      <pc:sldChg chg="add mod modTransition modShow">
        <pc:chgData name="Emma Chameau" userId="68518c0e3ad24307" providerId="LiveId" clId="{0FB2D6EA-EAC9-4EC8-A45B-81B582B06BE4}" dt="2025-03-09T14:40:48.784" v="11922" actId="729"/>
        <pc:sldMkLst>
          <pc:docMk/>
          <pc:sldMk cId="2055839059" sldId="286"/>
        </pc:sldMkLst>
      </pc:sldChg>
      <pc:sldChg chg="addSp delSp modSp del mod ord">
        <pc:chgData name="Emma Chameau" userId="68518c0e3ad24307" providerId="LiveId" clId="{0FB2D6EA-EAC9-4EC8-A45B-81B582B06BE4}" dt="2025-03-05T11:52:57.946" v="5771" actId="47"/>
        <pc:sldMkLst>
          <pc:docMk/>
          <pc:sldMk cId="0" sldId="287"/>
        </pc:sldMkLst>
      </pc:sldChg>
      <pc:sldChg chg="addSp delSp modSp mod modTransition modAnim modNotesTx">
        <pc:chgData name="Emma Chameau" userId="68518c0e3ad24307" providerId="LiveId" clId="{0FB2D6EA-EAC9-4EC8-A45B-81B582B06BE4}" dt="2025-03-10T11:19:07.403" v="14082" actId="1035"/>
        <pc:sldMkLst>
          <pc:docMk/>
          <pc:sldMk cId="0" sldId="288"/>
        </pc:sldMkLst>
        <pc:spChg chg="add mod">
          <ac:chgData name="Emma Chameau" userId="68518c0e3ad24307" providerId="LiveId" clId="{0FB2D6EA-EAC9-4EC8-A45B-81B582B06BE4}" dt="2025-03-09T19:41:43.225" v="13045" actId="20577"/>
          <ac:spMkLst>
            <pc:docMk/>
            <pc:sldMk cId="0" sldId="288"/>
            <ac:spMk id="2" creationId="{735EA158-234D-CE70-D4FD-DAA642049E45}"/>
          </ac:spMkLst>
        </pc:spChg>
        <pc:spChg chg="add mod">
          <ac:chgData name="Emma Chameau" userId="68518c0e3ad24307" providerId="LiveId" clId="{0FB2D6EA-EAC9-4EC8-A45B-81B582B06BE4}" dt="2025-03-10T09:16:11.264" v="13968" actId="20577"/>
          <ac:spMkLst>
            <pc:docMk/>
            <pc:sldMk cId="0" sldId="288"/>
            <ac:spMk id="3" creationId="{CDAE3BBF-4D9E-BFF4-21EA-C1B0E69F01ED}"/>
          </ac:spMkLst>
        </pc:spChg>
        <pc:spChg chg="add 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6" creationId="{0B39186E-C94D-1AB6-2EE9-B943F425DEDE}"/>
          </ac:spMkLst>
        </pc:spChg>
        <pc:spChg chg="add 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7" creationId="{D3FD87BB-0216-B10D-ED1D-79CD7A2903E3}"/>
          </ac:spMkLst>
        </pc:spChg>
        <pc:spChg chg="add 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8" creationId="{8B8E6D63-8BBF-03BF-B932-C3485A845F74}"/>
          </ac:spMkLst>
        </pc:spChg>
        <pc:spChg chg="add 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9" creationId="{7413C286-0FCB-53FC-E4D2-441E0793EB05}"/>
          </ac:spMkLst>
        </pc:spChg>
        <pc:spChg chg="add 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10" creationId="{D2623B53-6E06-A731-9D4C-CC65312738F4}"/>
          </ac:spMkLst>
        </pc:spChg>
        <pc:spChg chg="add 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11" creationId="{C536375C-ED74-A674-3538-8708D1A26704}"/>
          </ac:spMkLst>
        </pc:spChg>
        <pc:spChg chg="add 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12" creationId="{30BE261A-4B0E-9767-2763-7A04DFCDF42A}"/>
          </ac:spMkLst>
        </pc:spChg>
        <pc:spChg chg="add 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13" creationId="{A4428C7A-5EC3-BDF0-444E-0D54D6EB914F}"/>
          </ac:spMkLst>
        </pc:spChg>
        <pc:spChg chg="add del mod">
          <ac:chgData name="Emma Chameau" userId="68518c0e3ad24307" providerId="LiveId" clId="{0FB2D6EA-EAC9-4EC8-A45B-81B582B06BE4}" dt="2025-03-09T19:41:34.163" v="13026" actId="478"/>
          <ac:spMkLst>
            <pc:docMk/>
            <pc:sldMk cId="0" sldId="288"/>
            <ac:spMk id="16" creationId="{50B6BE09-C52A-28A0-CC03-AE64F3DC6BD9}"/>
          </ac:spMkLst>
        </pc:spChg>
        <pc:spChg chg="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17" creationId="{B96BA340-990A-147A-E250-B20F39EC549F}"/>
          </ac:spMkLst>
        </pc:spChg>
        <pc:spChg chg="mod">
          <ac:chgData name="Emma Chameau" userId="68518c0e3ad24307" providerId="LiveId" clId="{0FB2D6EA-EAC9-4EC8-A45B-81B582B06BE4}" dt="2025-03-10T09:14:25.794" v="13728"/>
          <ac:spMkLst>
            <pc:docMk/>
            <pc:sldMk cId="0" sldId="288"/>
            <ac:spMk id="18" creationId="{49709524-4BE9-3396-16FB-388F96472528}"/>
          </ac:spMkLst>
        </pc:spChg>
        <pc:spChg chg="add mod">
          <ac:chgData name="Emma Chameau" userId="68518c0e3ad24307" providerId="LiveId" clId="{0FB2D6EA-EAC9-4EC8-A45B-81B582B06BE4}" dt="2025-03-10T09:20:42.034" v="13999" actId="1076"/>
          <ac:spMkLst>
            <pc:docMk/>
            <pc:sldMk cId="0" sldId="288"/>
            <ac:spMk id="19" creationId="{57C227CA-8C85-5222-C76A-74D0F6D1D091}"/>
          </ac:spMkLst>
        </pc:spChg>
        <pc:spChg chg="mod">
          <ac:chgData name="Emma Chameau" userId="68518c0e3ad24307" providerId="LiveId" clId="{0FB2D6EA-EAC9-4EC8-A45B-81B582B06BE4}" dt="2025-03-10T09:20:07.201" v="13991"/>
          <ac:spMkLst>
            <pc:docMk/>
            <pc:sldMk cId="0" sldId="288"/>
            <ac:spMk id="21" creationId="{12FF16AF-B970-28B2-F32F-8A50D64F8988}"/>
          </ac:spMkLst>
        </pc:spChg>
        <pc:spChg chg="mod">
          <ac:chgData name="Emma Chameau" userId="68518c0e3ad24307" providerId="LiveId" clId="{0FB2D6EA-EAC9-4EC8-A45B-81B582B06BE4}" dt="2025-03-10T10:53:16.634" v="14049" actId="20577"/>
          <ac:spMkLst>
            <pc:docMk/>
            <pc:sldMk cId="0" sldId="288"/>
            <ac:spMk id="24" creationId="{705EC781-88F3-E9B9-702B-5E474DD05927}"/>
          </ac:spMkLst>
        </pc:spChg>
        <pc:spChg chg="mod">
          <ac:chgData name="Emma Chameau" userId="68518c0e3ad24307" providerId="LiveId" clId="{0FB2D6EA-EAC9-4EC8-A45B-81B582B06BE4}" dt="2025-03-10T09:20:18.959" v="13993"/>
          <ac:spMkLst>
            <pc:docMk/>
            <pc:sldMk cId="0" sldId="288"/>
            <ac:spMk id="27" creationId="{6D9E9C18-E7F3-5303-D262-3EA4A96274AB}"/>
          </ac:spMkLst>
        </pc:spChg>
        <pc:spChg chg="mod">
          <ac:chgData name="Emma Chameau" userId="68518c0e3ad24307" providerId="LiveId" clId="{0FB2D6EA-EAC9-4EC8-A45B-81B582B06BE4}" dt="2025-03-10T09:20:18.959" v="13993"/>
          <ac:spMkLst>
            <pc:docMk/>
            <pc:sldMk cId="0" sldId="288"/>
            <ac:spMk id="30" creationId="{C6B1903F-83F7-F457-9667-F3A82657B9DC}"/>
          </ac:spMkLst>
        </pc:spChg>
        <pc:spChg chg="mod">
          <ac:chgData name="Emma Chameau" userId="68518c0e3ad24307" providerId="LiveId" clId="{0FB2D6EA-EAC9-4EC8-A45B-81B582B06BE4}" dt="2025-03-10T09:26:06.432" v="14021"/>
          <ac:spMkLst>
            <pc:docMk/>
            <pc:sldMk cId="0" sldId="288"/>
            <ac:spMk id="33" creationId="{78A92D8E-19B6-6F61-86A5-9F343D388136}"/>
          </ac:spMkLst>
        </pc:spChg>
        <pc:grpChg chg="add mod">
          <ac:chgData name="Emma Chameau" userId="68518c0e3ad24307" providerId="LiveId" clId="{0FB2D6EA-EAC9-4EC8-A45B-81B582B06BE4}" dt="2025-03-10T09:20:07.201" v="13991"/>
          <ac:grpSpMkLst>
            <pc:docMk/>
            <pc:sldMk cId="0" sldId="288"/>
            <ac:grpSpMk id="20" creationId="{A4E2C37E-424D-B999-5E73-E3EF7A232199}"/>
          </ac:grpSpMkLst>
        </pc:grpChg>
        <pc:grpChg chg="add mod">
          <ac:chgData name="Emma Chameau" userId="68518c0e3ad24307" providerId="LiveId" clId="{0FB2D6EA-EAC9-4EC8-A45B-81B582B06BE4}" dt="2025-03-10T09:26:16.242" v="14025" actId="1076"/>
          <ac:grpSpMkLst>
            <pc:docMk/>
            <pc:sldMk cId="0" sldId="288"/>
            <ac:grpSpMk id="23" creationId="{A95A8B12-3CE2-22BA-46A1-49180F2DD82C}"/>
          </ac:grpSpMkLst>
        </pc:grpChg>
        <pc:grpChg chg="add mod">
          <ac:chgData name="Emma Chameau" userId="68518c0e3ad24307" providerId="LiveId" clId="{0FB2D6EA-EAC9-4EC8-A45B-81B582B06BE4}" dt="2025-03-10T09:26:28.043" v="14031" actId="1076"/>
          <ac:grpSpMkLst>
            <pc:docMk/>
            <pc:sldMk cId="0" sldId="288"/>
            <ac:grpSpMk id="26" creationId="{3F845CD7-1BC5-BFD8-0965-42CF7D25987B}"/>
          </ac:grpSpMkLst>
        </pc:grpChg>
        <pc:grpChg chg="add mod">
          <ac:chgData name="Emma Chameau" userId="68518c0e3ad24307" providerId="LiveId" clId="{0FB2D6EA-EAC9-4EC8-A45B-81B582B06BE4}" dt="2025-03-10T09:26:18.552" v="14026" actId="1076"/>
          <ac:grpSpMkLst>
            <pc:docMk/>
            <pc:sldMk cId="0" sldId="288"/>
            <ac:grpSpMk id="29" creationId="{EE8E3474-8D0D-5AB1-8058-BE686305C43A}"/>
          </ac:grpSpMkLst>
        </pc:grpChg>
        <pc:grpChg chg="add mod">
          <ac:chgData name="Emma Chameau" userId="68518c0e3ad24307" providerId="LiveId" clId="{0FB2D6EA-EAC9-4EC8-A45B-81B582B06BE4}" dt="2025-03-10T09:26:26.530" v="14030" actId="1076"/>
          <ac:grpSpMkLst>
            <pc:docMk/>
            <pc:sldMk cId="0" sldId="288"/>
            <ac:grpSpMk id="32" creationId="{076997CF-9FC5-272D-3A4F-B5D4213E431C}"/>
          </ac:grpSpMkLst>
        </pc:grpChg>
        <pc:picChg chg="add del mod">
          <ac:chgData name="Emma Chameau" userId="68518c0e3ad24307" providerId="LiveId" clId="{0FB2D6EA-EAC9-4EC8-A45B-81B582B06BE4}" dt="2025-03-10T09:14:38.797" v="13735" actId="478"/>
          <ac:picMkLst>
            <pc:docMk/>
            <pc:sldMk cId="0" sldId="288"/>
            <ac:picMk id="4" creationId="{146D29BD-E586-BE13-2227-6D6EB0944644}"/>
          </ac:picMkLst>
        </pc:picChg>
        <pc:picChg chg="mod">
          <ac:chgData name="Emma Chameau" userId="68518c0e3ad24307" providerId="LiveId" clId="{0FB2D6EA-EAC9-4EC8-A45B-81B582B06BE4}" dt="2025-03-10T09:20:07.201" v="13991"/>
          <ac:picMkLst>
            <pc:docMk/>
            <pc:sldMk cId="0" sldId="288"/>
            <ac:picMk id="22" creationId="{1C44A8E9-8E2B-4A23-FBA7-C2876E0AE65B}"/>
          </ac:picMkLst>
        </pc:picChg>
        <pc:picChg chg="mod">
          <ac:chgData name="Emma Chameau" userId="68518c0e3ad24307" providerId="LiveId" clId="{0FB2D6EA-EAC9-4EC8-A45B-81B582B06BE4}" dt="2025-03-10T10:53:42.700" v="14075" actId="1076"/>
          <ac:picMkLst>
            <pc:docMk/>
            <pc:sldMk cId="0" sldId="288"/>
            <ac:picMk id="25" creationId="{B34FA21B-7A75-BD74-1B76-80B2C88C60DF}"/>
          </ac:picMkLst>
        </pc:picChg>
        <pc:picChg chg="mod">
          <ac:chgData name="Emma Chameau" userId="68518c0e3ad24307" providerId="LiveId" clId="{0FB2D6EA-EAC9-4EC8-A45B-81B582B06BE4}" dt="2025-03-10T11:19:07.403" v="14082" actId="1035"/>
          <ac:picMkLst>
            <pc:docMk/>
            <pc:sldMk cId="0" sldId="288"/>
            <ac:picMk id="28" creationId="{6BEB63CB-1292-96AB-1B71-60B6334FC101}"/>
          </ac:picMkLst>
        </pc:picChg>
        <pc:picChg chg="mod">
          <ac:chgData name="Emma Chameau" userId="68518c0e3ad24307" providerId="LiveId" clId="{0FB2D6EA-EAC9-4EC8-A45B-81B582B06BE4}" dt="2025-03-10T09:20:18.959" v="13993"/>
          <ac:picMkLst>
            <pc:docMk/>
            <pc:sldMk cId="0" sldId="288"/>
            <ac:picMk id="31" creationId="{025D751E-D1CA-D703-1124-B657F7B30040}"/>
          </ac:picMkLst>
        </pc:picChg>
        <pc:picChg chg="mod">
          <ac:chgData name="Emma Chameau" userId="68518c0e3ad24307" providerId="LiveId" clId="{0FB2D6EA-EAC9-4EC8-A45B-81B582B06BE4}" dt="2025-03-10T09:26:06.432" v="14021"/>
          <ac:picMkLst>
            <pc:docMk/>
            <pc:sldMk cId="0" sldId="288"/>
            <ac:picMk id="34" creationId="{6C38437B-20EB-69E5-00D2-E6C7BFFEEB79}"/>
          </ac:picMkLst>
        </pc:picChg>
      </pc:sldChg>
      <pc:sldChg chg="addSp delSp modSp del mod modTransition">
        <pc:chgData name="Emma Chameau" userId="68518c0e3ad24307" providerId="LiveId" clId="{0FB2D6EA-EAC9-4EC8-A45B-81B582B06BE4}" dt="2025-03-09T16:20:18.073" v="12349" actId="47"/>
        <pc:sldMkLst>
          <pc:docMk/>
          <pc:sldMk cId="0" sldId="289"/>
        </pc:sldMkLst>
      </pc:sldChg>
      <pc:sldChg chg="del">
        <pc:chgData name="Emma Chameau" userId="68518c0e3ad24307" providerId="LiveId" clId="{0FB2D6EA-EAC9-4EC8-A45B-81B582B06BE4}" dt="2025-03-05T12:07:00.425" v="5968" actId="47"/>
        <pc:sldMkLst>
          <pc:docMk/>
          <pc:sldMk cId="0" sldId="290"/>
        </pc:sldMkLst>
      </pc:sldChg>
      <pc:sldChg chg="addSp delSp modSp del mod ord modTransition">
        <pc:chgData name="Emma Chameau" userId="68518c0e3ad24307" providerId="LiveId" clId="{0FB2D6EA-EAC9-4EC8-A45B-81B582B06BE4}" dt="2025-03-09T16:20:19.728" v="12350" actId="47"/>
        <pc:sldMkLst>
          <pc:docMk/>
          <pc:sldMk cId="0" sldId="291"/>
        </pc:sldMkLst>
      </pc:sldChg>
      <pc:sldChg chg="addSp delSp modSp mod ord modTransition">
        <pc:chgData name="Emma Chameau" userId="68518c0e3ad24307" providerId="LiveId" clId="{0FB2D6EA-EAC9-4EC8-A45B-81B582B06BE4}" dt="2025-03-10T08:20:22.078" v="13463" actId="404"/>
        <pc:sldMkLst>
          <pc:docMk/>
          <pc:sldMk cId="0" sldId="292"/>
        </pc:sldMkLst>
        <pc:spChg chg="add mod">
          <ac:chgData name="Emma Chameau" userId="68518c0e3ad24307" providerId="LiveId" clId="{0FB2D6EA-EAC9-4EC8-A45B-81B582B06BE4}" dt="2025-03-10T08:20:22.078" v="13463" actId="404"/>
          <ac:spMkLst>
            <pc:docMk/>
            <pc:sldMk cId="0" sldId="292"/>
            <ac:spMk id="2" creationId="{50F81D9E-21AE-9DB2-A7CB-23DDAEF4D503}"/>
          </ac:spMkLst>
        </pc:spChg>
      </pc:sldChg>
      <pc:sldChg chg="del">
        <pc:chgData name="Emma Chameau" userId="68518c0e3ad24307" providerId="LiveId" clId="{0FB2D6EA-EAC9-4EC8-A45B-81B582B06BE4}" dt="2025-03-05T12:07:03.619" v="5969" actId="47"/>
        <pc:sldMkLst>
          <pc:docMk/>
          <pc:sldMk cId="0" sldId="293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294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295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296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297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298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299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0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1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2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3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4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5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6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7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8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09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10"/>
        </pc:sldMkLst>
      </pc:sldChg>
      <pc:sldChg chg="del">
        <pc:chgData name="Emma Chameau" userId="68518c0e3ad24307" providerId="LiveId" clId="{0FB2D6EA-EAC9-4EC8-A45B-81B582B06BE4}" dt="2025-03-05T12:07:14.101" v="5970" actId="47"/>
        <pc:sldMkLst>
          <pc:docMk/>
          <pc:sldMk cId="0" sldId="311"/>
        </pc:sldMkLst>
      </pc:sldChg>
      <pc:sldChg chg="addSp delSp modSp add mod modTransition modShow">
        <pc:chgData name="Emma Chameau" userId="68518c0e3ad24307" providerId="LiveId" clId="{0FB2D6EA-EAC9-4EC8-A45B-81B582B06BE4}" dt="2025-03-08T20:07:35.172" v="9923"/>
        <pc:sldMkLst>
          <pc:docMk/>
          <pc:sldMk cId="1219941714" sldId="312"/>
        </pc:sldMkLst>
        <pc:spChg chg="add mod">
          <ac:chgData name="Emma Chameau" userId="68518c0e3ad24307" providerId="LiveId" clId="{0FB2D6EA-EAC9-4EC8-A45B-81B582B06BE4}" dt="2025-03-05T09:05:03.703" v="2398" actId="207"/>
          <ac:spMkLst>
            <pc:docMk/>
            <pc:sldMk cId="1219941714" sldId="312"/>
            <ac:spMk id="2" creationId="{BB24ACAE-BD44-C291-DF2C-BF3CEA3188E0}"/>
          </ac:spMkLst>
        </pc:spChg>
        <pc:spChg chg="add mod">
          <ac:chgData name="Emma Chameau" userId="68518c0e3ad24307" providerId="LiveId" clId="{0FB2D6EA-EAC9-4EC8-A45B-81B582B06BE4}" dt="2025-03-05T09:41:25.050" v="3172" actId="1076"/>
          <ac:spMkLst>
            <pc:docMk/>
            <pc:sldMk cId="1219941714" sldId="312"/>
            <ac:spMk id="4" creationId="{DAE8DE73-931A-FE03-249A-67D8D3E8E458}"/>
          </ac:spMkLst>
        </pc:spChg>
        <pc:spChg chg="add mod">
          <ac:chgData name="Emma Chameau" userId="68518c0e3ad24307" providerId="LiveId" clId="{0FB2D6EA-EAC9-4EC8-A45B-81B582B06BE4}" dt="2025-03-05T09:41:25.050" v="3172" actId="1076"/>
          <ac:spMkLst>
            <pc:docMk/>
            <pc:sldMk cId="1219941714" sldId="312"/>
            <ac:spMk id="5" creationId="{DD2E1106-E2F5-A0A1-5093-F110B6114F2F}"/>
          </ac:spMkLst>
        </pc:spChg>
        <pc:spChg chg="add mod">
          <ac:chgData name="Emma Chameau" userId="68518c0e3ad24307" providerId="LiveId" clId="{0FB2D6EA-EAC9-4EC8-A45B-81B582B06BE4}" dt="2025-03-05T09:09:56.127" v="2691" actId="12789"/>
          <ac:spMkLst>
            <pc:docMk/>
            <pc:sldMk cId="1219941714" sldId="312"/>
            <ac:spMk id="10" creationId="{9982229C-C941-66F5-7403-031CEECAB404}"/>
          </ac:spMkLst>
        </pc:spChg>
        <pc:spChg chg="add mod">
          <ac:chgData name="Emma Chameau" userId="68518c0e3ad24307" providerId="LiveId" clId="{0FB2D6EA-EAC9-4EC8-A45B-81B582B06BE4}" dt="2025-03-05T09:10:00.459" v="2692" actId="12789"/>
          <ac:spMkLst>
            <pc:docMk/>
            <pc:sldMk cId="1219941714" sldId="312"/>
            <ac:spMk id="11" creationId="{BCCA84EF-39FC-8403-4579-C1D8DA9B9845}"/>
          </ac:spMkLst>
        </pc:spChg>
        <pc:picChg chg="add mod modCrop">
          <ac:chgData name="Emma Chameau" userId="68518c0e3ad24307" providerId="LiveId" clId="{0FB2D6EA-EAC9-4EC8-A45B-81B582B06BE4}" dt="2025-03-05T09:09:56.127" v="2691" actId="12789"/>
          <ac:picMkLst>
            <pc:docMk/>
            <pc:sldMk cId="1219941714" sldId="312"/>
            <ac:picMk id="7" creationId="{27F18DA5-8B66-CADE-82BE-AB69D218258E}"/>
          </ac:picMkLst>
        </pc:picChg>
        <pc:picChg chg="add mod modCrop">
          <ac:chgData name="Emma Chameau" userId="68518c0e3ad24307" providerId="LiveId" clId="{0FB2D6EA-EAC9-4EC8-A45B-81B582B06BE4}" dt="2025-03-05T09:10:00.459" v="2692" actId="12789"/>
          <ac:picMkLst>
            <pc:docMk/>
            <pc:sldMk cId="1219941714" sldId="312"/>
            <ac:picMk id="9" creationId="{9CE05A79-E5EF-FC97-5527-A6C8B2B40259}"/>
          </ac:picMkLst>
        </pc:picChg>
      </pc:sldChg>
      <pc:sldChg chg="new del">
        <pc:chgData name="Emma Chameau" userId="68518c0e3ad24307" providerId="LiveId" clId="{0FB2D6EA-EAC9-4EC8-A45B-81B582B06BE4}" dt="2025-03-05T07:55:20.094" v="824" actId="47"/>
        <pc:sldMkLst>
          <pc:docMk/>
          <pc:sldMk cId="2779965278" sldId="312"/>
        </pc:sldMkLst>
      </pc:sldChg>
      <pc:sldChg chg="delSp modSp new del mod">
        <pc:chgData name="Emma Chameau" userId="68518c0e3ad24307" providerId="LiveId" clId="{0FB2D6EA-EAC9-4EC8-A45B-81B582B06BE4}" dt="2025-03-08T12:22:04.955" v="6027" actId="47"/>
        <pc:sldMkLst>
          <pc:docMk/>
          <pc:sldMk cId="2305467600" sldId="313"/>
        </pc:sldMkLst>
      </pc:sldChg>
      <pc:sldChg chg="new del">
        <pc:chgData name="Emma Chameau" userId="68518c0e3ad24307" providerId="LiveId" clId="{0FB2D6EA-EAC9-4EC8-A45B-81B582B06BE4}" dt="2025-03-05T09:19:12.622" v="2776" actId="47"/>
        <pc:sldMkLst>
          <pc:docMk/>
          <pc:sldMk cId="4134688344" sldId="313"/>
        </pc:sldMkLst>
      </pc:sldChg>
      <pc:sldChg chg="addSp delSp modSp new mod modTransition delAnim modAnim">
        <pc:chgData name="Emma Chameau" userId="68518c0e3ad24307" providerId="LiveId" clId="{0FB2D6EA-EAC9-4EC8-A45B-81B582B06BE4}" dt="2025-03-09T20:02:04.457" v="13046" actId="166"/>
        <pc:sldMkLst>
          <pc:docMk/>
          <pc:sldMk cId="2178267227" sldId="314"/>
        </pc:sldMkLst>
        <pc:spChg chg="add mod">
          <ac:chgData name="Emma Chameau" userId="68518c0e3ad24307" providerId="LiveId" clId="{0FB2D6EA-EAC9-4EC8-A45B-81B582B06BE4}" dt="2025-03-09T15:02:54.026" v="11971" actId="1036"/>
          <ac:spMkLst>
            <pc:docMk/>
            <pc:sldMk cId="2178267227" sldId="314"/>
            <ac:spMk id="12" creationId="{4B54ECB6-6973-DA00-68FD-A98714DA3EE7}"/>
          </ac:spMkLst>
        </pc:spChg>
        <pc:spChg chg="add mod">
          <ac:chgData name="Emma Chameau" userId="68518c0e3ad24307" providerId="LiveId" clId="{0FB2D6EA-EAC9-4EC8-A45B-81B582B06BE4}" dt="2025-03-09T15:02:54.026" v="11971" actId="1036"/>
          <ac:spMkLst>
            <pc:docMk/>
            <pc:sldMk cId="2178267227" sldId="314"/>
            <ac:spMk id="13" creationId="{DAD2311A-FCDB-885F-4C06-2507F6402863}"/>
          </ac:spMkLst>
        </pc:spChg>
        <pc:spChg chg="add mod">
          <ac:chgData name="Emma Chameau" userId="68518c0e3ad24307" providerId="LiveId" clId="{0FB2D6EA-EAC9-4EC8-A45B-81B582B06BE4}" dt="2025-03-09T14:06:10.033" v="11511" actId="1036"/>
          <ac:spMkLst>
            <pc:docMk/>
            <pc:sldMk cId="2178267227" sldId="314"/>
            <ac:spMk id="14" creationId="{AC474CA5-3A30-540E-5614-FEF33D696E43}"/>
          </ac:spMkLst>
        </pc:spChg>
        <pc:spChg chg="add mod">
          <ac:chgData name="Emma Chameau" userId="68518c0e3ad24307" providerId="LiveId" clId="{0FB2D6EA-EAC9-4EC8-A45B-81B582B06BE4}" dt="2025-03-09T15:04:36.464" v="12010" actId="1076"/>
          <ac:spMkLst>
            <pc:docMk/>
            <pc:sldMk cId="2178267227" sldId="314"/>
            <ac:spMk id="15" creationId="{74BCFF19-C172-FA32-FC0D-0B1B5D33C464}"/>
          </ac:spMkLst>
        </pc:spChg>
        <pc:spChg chg="add mod">
          <ac:chgData name="Emma Chameau" userId="68518c0e3ad24307" providerId="LiveId" clId="{0FB2D6EA-EAC9-4EC8-A45B-81B582B06BE4}" dt="2025-03-08T16:10:59.339" v="8022" actId="1076"/>
          <ac:spMkLst>
            <pc:docMk/>
            <pc:sldMk cId="2178267227" sldId="314"/>
            <ac:spMk id="17" creationId="{98BDA0D2-B0C9-4C6E-756D-A4382FBD5EBC}"/>
          </ac:spMkLst>
        </pc:spChg>
        <pc:spChg chg="add mod">
          <ac:chgData name="Emma Chameau" userId="68518c0e3ad24307" providerId="LiveId" clId="{0FB2D6EA-EAC9-4EC8-A45B-81B582B06BE4}" dt="2025-03-09T15:02:54.026" v="11971" actId="1036"/>
          <ac:spMkLst>
            <pc:docMk/>
            <pc:sldMk cId="2178267227" sldId="314"/>
            <ac:spMk id="20" creationId="{40E80C5A-4FE5-D146-3065-32DCD02573A3}"/>
          </ac:spMkLst>
        </pc:spChg>
        <pc:spChg chg="add mod">
          <ac:chgData name="Emma Chameau" userId="68518c0e3ad24307" providerId="LiveId" clId="{0FB2D6EA-EAC9-4EC8-A45B-81B582B06BE4}" dt="2025-03-09T15:02:54.026" v="11971" actId="1036"/>
          <ac:spMkLst>
            <pc:docMk/>
            <pc:sldMk cId="2178267227" sldId="314"/>
            <ac:spMk id="21" creationId="{39C8EEA5-E4CC-1EF9-AAD3-4CD96A7B2434}"/>
          </ac:spMkLst>
        </pc:spChg>
        <pc:spChg chg="add mod">
          <ac:chgData name="Emma Chameau" userId="68518c0e3ad24307" providerId="LiveId" clId="{0FB2D6EA-EAC9-4EC8-A45B-81B582B06BE4}" dt="2025-03-09T15:04:23.257" v="11997" actId="1076"/>
          <ac:spMkLst>
            <pc:docMk/>
            <pc:sldMk cId="2178267227" sldId="314"/>
            <ac:spMk id="22" creationId="{6A277B9B-ED30-8BC4-4A74-4A91D7BD9A64}"/>
          </ac:spMkLst>
        </pc:spChg>
        <pc:spChg chg="add mod">
          <ac:chgData name="Emma Chameau" userId="68518c0e3ad24307" providerId="LiveId" clId="{0FB2D6EA-EAC9-4EC8-A45B-81B582B06BE4}" dt="2025-03-08T16:10:59.339" v="8022" actId="1076"/>
          <ac:spMkLst>
            <pc:docMk/>
            <pc:sldMk cId="2178267227" sldId="314"/>
            <ac:spMk id="23" creationId="{4EE36197-0ED2-A3EB-8247-1F4867B0D0E1}"/>
          </ac:spMkLst>
        </pc:spChg>
        <pc:spChg chg="add mod">
          <ac:chgData name="Emma Chameau" userId="68518c0e3ad24307" providerId="LiveId" clId="{0FB2D6EA-EAC9-4EC8-A45B-81B582B06BE4}" dt="2025-03-09T15:02:54.026" v="11971" actId="1036"/>
          <ac:spMkLst>
            <pc:docMk/>
            <pc:sldMk cId="2178267227" sldId="314"/>
            <ac:spMk id="24" creationId="{DD2D9A52-99AB-A98A-6F5D-A65A70F52A30}"/>
          </ac:spMkLst>
        </pc:spChg>
        <pc:spChg chg="add mod">
          <ac:chgData name="Emma Chameau" userId="68518c0e3ad24307" providerId="LiveId" clId="{0FB2D6EA-EAC9-4EC8-A45B-81B582B06BE4}" dt="2025-03-09T15:02:54.026" v="11971" actId="1036"/>
          <ac:spMkLst>
            <pc:docMk/>
            <pc:sldMk cId="2178267227" sldId="314"/>
            <ac:spMk id="25" creationId="{BF193F8E-952A-BF0B-5422-C86C6C40016D}"/>
          </ac:spMkLst>
        </pc:spChg>
        <pc:spChg chg="add mod">
          <ac:chgData name="Emma Chameau" userId="68518c0e3ad24307" providerId="LiveId" clId="{0FB2D6EA-EAC9-4EC8-A45B-81B582B06BE4}" dt="2025-03-09T15:02:54.026" v="11971" actId="1036"/>
          <ac:spMkLst>
            <pc:docMk/>
            <pc:sldMk cId="2178267227" sldId="314"/>
            <ac:spMk id="26" creationId="{BF7700DC-C9B2-F60D-86B9-8E7B21767B98}"/>
          </ac:spMkLst>
        </pc:spChg>
        <pc:spChg chg="add mod">
          <ac:chgData name="Emma Chameau" userId="68518c0e3ad24307" providerId="LiveId" clId="{0FB2D6EA-EAC9-4EC8-A45B-81B582B06BE4}" dt="2025-03-09T15:02:54.026" v="11971" actId="1036"/>
          <ac:spMkLst>
            <pc:docMk/>
            <pc:sldMk cId="2178267227" sldId="314"/>
            <ac:spMk id="27" creationId="{24549664-586A-53A0-C7DB-D4234583FF58}"/>
          </ac:spMkLst>
        </pc:spChg>
        <pc:spChg chg="add mod">
          <ac:chgData name="Emma Chameau" userId="68518c0e3ad24307" providerId="LiveId" clId="{0FB2D6EA-EAC9-4EC8-A45B-81B582B06BE4}" dt="2025-03-09T15:03:59.779" v="11981" actId="113"/>
          <ac:spMkLst>
            <pc:docMk/>
            <pc:sldMk cId="2178267227" sldId="314"/>
            <ac:spMk id="29" creationId="{CA0CE087-E704-DE92-6B12-0790690FCF1F}"/>
          </ac:spMkLst>
        </pc:spChg>
        <pc:grpChg chg="add mod">
          <ac:chgData name="Emma Chameau" userId="68518c0e3ad24307" providerId="LiveId" clId="{0FB2D6EA-EAC9-4EC8-A45B-81B582B06BE4}" dt="2025-03-08T15:21:25.800" v="6358" actId="164"/>
          <ac:grpSpMkLst>
            <pc:docMk/>
            <pc:sldMk cId="2178267227" sldId="314"/>
            <ac:grpSpMk id="16" creationId="{4DC9525D-5CB9-017A-D7FE-A87986860E74}"/>
          </ac:grpSpMkLst>
        </pc:grpChg>
        <pc:grpChg chg="add mod ord">
          <ac:chgData name="Emma Chameau" userId="68518c0e3ad24307" providerId="LiveId" clId="{0FB2D6EA-EAC9-4EC8-A45B-81B582B06BE4}" dt="2025-03-09T20:02:04.457" v="13046" actId="166"/>
          <ac:grpSpMkLst>
            <pc:docMk/>
            <pc:sldMk cId="2178267227" sldId="314"/>
            <ac:grpSpMk id="19" creationId="{BACE94FB-EC7A-1A0A-83BB-7F6FD1083D64}"/>
          </ac:grpSpMkLst>
        </pc:grpChg>
        <pc:picChg chg="add mod">
          <ac:chgData name="Emma Chameau" userId="68518c0e3ad24307" providerId="LiveId" clId="{0FB2D6EA-EAC9-4EC8-A45B-81B582B06BE4}" dt="2025-03-08T15:20:29.269" v="6346" actId="1076"/>
          <ac:picMkLst>
            <pc:docMk/>
            <pc:sldMk cId="2178267227" sldId="314"/>
            <ac:picMk id="5" creationId="{6165ADC5-AC04-6AEE-7CFD-AB05B3406297}"/>
          </ac:picMkLst>
        </pc:picChg>
        <pc:picChg chg="add mod">
          <ac:chgData name="Emma Chameau" userId="68518c0e3ad24307" providerId="LiveId" clId="{0FB2D6EA-EAC9-4EC8-A45B-81B582B06BE4}" dt="2025-03-08T15:21:37.976" v="6374" actId="1038"/>
          <ac:picMkLst>
            <pc:docMk/>
            <pc:sldMk cId="2178267227" sldId="314"/>
            <ac:picMk id="7" creationId="{CDCEC391-1636-B95B-0025-EA40A85556E6}"/>
          </ac:picMkLst>
        </pc:picChg>
        <pc:cxnChg chg="add mod">
          <ac:chgData name="Emma Chameau" userId="68518c0e3ad24307" providerId="LiveId" clId="{0FB2D6EA-EAC9-4EC8-A45B-81B582B06BE4}" dt="2025-03-09T14:06:10.033" v="11511" actId="1036"/>
          <ac:cxnSpMkLst>
            <pc:docMk/>
            <pc:sldMk cId="2178267227" sldId="314"/>
            <ac:cxnSpMk id="18" creationId="{2DF7984E-6575-4DBB-E266-058DA2AEF848}"/>
          </ac:cxnSpMkLst>
        </pc:cxnChg>
      </pc:sldChg>
      <pc:sldChg chg="modSp new del mod">
        <pc:chgData name="Emma Chameau" userId="68518c0e3ad24307" providerId="LiveId" clId="{0FB2D6EA-EAC9-4EC8-A45B-81B582B06BE4}" dt="2025-03-05T09:26:46.267" v="2950" actId="47"/>
        <pc:sldMkLst>
          <pc:docMk/>
          <pc:sldMk cId="3049706664" sldId="314"/>
        </pc:sldMkLst>
      </pc:sldChg>
      <pc:sldChg chg="addSp delSp modSp new mod modTransition modShow">
        <pc:chgData name="Emma Chameau" userId="68518c0e3ad24307" providerId="LiveId" clId="{0FB2D6EA-EAC9-4EC8-A45B-81B582B06BE4}" dt="2025-03-09T15:13:42.684" v="12022" actId="729"/>
        <pc:sldMkLst>
          <pc:docMk/>
          <pc:sldMk cId="922252916" sldId="315"/>
        </pc:sldMkLst>
        <pc:picChg chg="add mod">
          <ac:chgData name="Emma Chameau" userId="68518c0e3ad24307" providerId="LiveId" clId="{0FB2D6EA-EAC9-4EC8-A45B-81B582B06BE4}" dt="2025-03-05T09:39:14.574" v="3133" actId="1076"/>
          <ac:picMkLst>
            <pc:docMk/>
            <pc:sldMk cId="922252916" sldId="315"/>
            <ac:picMk id="6" creationId="{DA23CB95-78FE-94B7-C819-CDE4821573B6}"/>
          </ac:picMkLst>
        </pc:picChg>
        <pc:picChg chg="add mod">
          <ac:chgData name="Emma Chameau" userId="68518c0e3ad24307" providerId="LiveId" clId="{0FB2D6EA-EAC9-4EC8-A45B-81B582B06BE4}" dt="2025-03-05T09:39:19.496" v="3134" actId="1076"/>
          <ac:picMkLst>
            <pc:docMk/>
            <pc:sldMk cId="922252916" sldId="315"/>
            <ac:picMk id="9220" creationId="{EC99DCF3-4065-DF70-31D8-389188F49020}"/>
          </ac:picMkLst>
        </pc:picChg>
      </pc:sldChg>
      <pc:sldChg chg="modSp add mod modTransition">
        <pc:chgData name="Emma Chameau" userId="68518c0e3ad24307" providerId="LiveId" clId="{0FB2D6EA-EAC9-4EC8-A45B-81B582B06BE4}" dt="2025-03-08T20:07:35.172" v="9923"/>
        <pc:sldMkLst>
          <pc:docMk/>
          <pc:sldMk cId="420929226" sldId="316"/>
        </pc:sldMkLst>
        <pc:spChg chg="mod">
          <ac:chgData name="Emma Chameau" userId="68518c0e3ad24307" providerId="LiveId" clId="{0FB2D6EA-EAC9-4EC8-A45B-81B582B06BE4}" dt="2025-03-05T10:06:59.327" v="3211" actId="14100"/>
          <ac:spMkLst>
            <pc:docMk/>
            <pc:sldMk cId="420929226" sldId="316"/>
            <ac:spMk id="465" creationId="{20945C55-BBFC-FBFD-9AA5-763ABB525303}"/>
          </ac:spMkLst>
        </pc:spChg>
        <pc:spChg chg="mod">
          <ac:chgData name="Emma Chameau" userId="68518c0e3ad24307" providerId="LiveId" clId="{0FB2D6EA-EAC9-4EC8-A45B-81B582B06BE4}" dt="2025-03-08T18:39:58.125" v="9495" actId="20577"/>
          <ac:spMkLst>
            <pc:docMk/>
            <pc:sldMk cId="420929226" sldId="316"/>
            <ac:spMk id="466" creationId="{1F798A17-3AAF-C1CF-ACA6-F635499A3768}"/>
          </ac:spMkLst>
        </pc:spChg>
      </pc:sldChg>
      <pc:sldChg chg="addSp delSp modSp new mod modTransition delAnim modAnim modShow">
        <pc:chgData name="Emma Chameau" userId="68518c0e3ad24307" providerId="LiveId" clId="{0FB2D6EA-EAC9-4EC8-A45B-81B582B06BE4}" dt="2025-03-09T16:12:13.204" v="12228" actId="729"/>
        <pc:sldMkLst>
          <pc:docMk/>
          <pc:sldMk cId="1108988965" sldId="317"/>
        </pc:sldMkLst>
        <pc:spChg chg="add mod">
          <ac:chgData name="Emma Chameau" userId="68518c0e3ad24307" providerId="LiveId" clId="{0FB2D6EA-EAC9-4EC8-A45B-81B582B06BE4}" dt="2025-03-05T10:45:32.751" v="4114" actId="120"/>
          <ac:spMkLst>
            <pc:docMk/>
            <pc:sldMk cId="1108988965" sldId="317"/>
            <ac:spMk id="11" creationId="{2813195E-E14A-AFA2-0A0C-E8339891FCC9}"/>
          </ac:spMkLst>
        </pc:spChg>
        <pc:spChg chg="add mod">
          <ac:chgData name="Emma Chameau" userId="68518c0e3ad24307" providerId="LiveId" clId="{0FB2D6EA-EAC9-4EC8-A45B-81B582B06BE4}" dt="2025-03-05T10:41:48.096" v="3901" actId="1076"/>
          <ac:spMkLst>
            <pc:docMk/>
            <pc:sldMk cId="1108988965" sldId="317"/>
            <ac:spMk id="15" creationId="{8D450DCB-6571-7C1E-432B-32C8CEB615C1}"/>
          </ac:spMkLst>
        </pc:spChg>
        <pc:spChg chg="add mod">
          <ac:chgData name="Emma Chameau" userId="68518c0e3ad24307" providerId="LiveId" clId="{0FB2D6EA-EAC9-4EC8-A45B-81B582B06BE4}" dt="2025-03-09T15:45:21.529" v="12080" actId="1038"/>
          <ac:spMkLst>
            <pc:docMk/>
            <pc:sldMk cId="1108988965" sldId="317"/>
            <ac:spMk id="21" creationId="{4234AAC4-40D1-ABFB-0051-7C819398AFB7}"/>
          </ac:spMkLst>
        </pc:spChg>
        <pc:spChg chg="add mod">
          <ac:chgData name="Emma Chameau" userId="68518c0e3ad24307" providerId="LiveId" clId="{0FB2D6EA-EAC9-4EC8-A45B-81B582B06BE4}" dt="2025-03-05T10:42:16.281" v="3911" actId="1076"/>
          <ac:spMkLst>
            <pc:docMk/>
            <pc:sldMk cId="1108988965" sldId="317"/>
            <ac:spMk id="24" creationId="{B8670492-BFD0-A1BA-B199-256FD560722E}"/>
          </ac:spMkLst>
        </pc:spChg>
        <pc:spChg chg="add mod">
          <ac:chgData name="Emma Chameau" userId="68518c0e3ad24307" providerId="LiveId" clId="{0FB2D6EA-EAC9-4EC8-A45B-81B582B06BE4}" dt="2025-03-05T10:42:48.761" v="3986" actId="1076"/>
          <ac:spMkLst>
            <pc:docMk/>
            <pc:sldMk cId="1108988965" sldId="317"/>
            <ac:spMk id="31" creationId="{7339A68B-BB38-7C25-4109-F81C3CC5EBFE}"/>
          </ac:spMkLst>
        </pc:spChg>
        <pc:picChg chg="add mod modCrop">
          <ac:chgData name="Emma Chameau" userId="68518c0e3ad24307" providerId="LiveId" clId="{0FB2D6EA-EAC9-4EC8-A45B-81B582B06BE4}" dt="2025-03-05T10:29:50.759" v="3681" actId="1076"/>
          <ac:picMkLst>
            <pc:docMk/>
            <pc:sldMk cId="1108988965" sldId="317"/>
            <ac:picMk id="9" creationId="{7E473A73-6226-0F25-5914-C66DC3E9BECD}"/>
          </ac:picMkLst>
        </pc:picChg>
        <pc:cxnChg chg="add mod">
          <ac:chgData name="Emma Chameau" userId="68518c0e3ad24307" providerId="LiveId" clId="{0FB2D6EA-EAC9-4EC8-A45B-81B582B06BE4}" dt="2025-03-05T10:30:18.223" v="3683" actId="1582"/>
          <ac:cxnSpMkLst>
            <pc:docMk/>
            <pc:sldMk cId="1108988965" sldId="317"/>
            <ac:cxnSpMk id="14" creationId="{9C24F736-2652-C080-AC11-7F08E61A4168}"/>
          </ac:cxnSpMkLst>
        </pc:cxnChg>
        <pc:cxnChg chg="add mod">
          <ac:chgData name="Emma Chameau" userId="68518c0e3ad24307" providerId="LiveId" clId="{0FB2D6EA-EAC9-4EC8-A45B-81B582B06BE4}" dt="2025-03-09T15:45:21.529" v="12080" actId="1038"/>
          <ac:cxnSpMkLst>
            <pc:docMk/>
            <pc:sldMk cId="1108988965" sldId="317"/>
            <ac:cxnSpMk id="16" creationId="{576EB545-09F3-711D-C24C-2A3C2FBF87E9}"/>
          </ac:cxnSpMkLst>
        </pc:cxnChg>
        <pc:cxnChg chg="add mod">
          <ac:chgData name="Emma Chameau" userId="68518c0e3ad24307" providerId="LiveId" clId="{0FB2D6EA-EAC9-4EC8-A45B-81B582B06BE4}" dt="2025-03-05T10:41:55.574" v="3903" actId="14100"/>
          <ac:cxnSpMkLst>
            <pc:docMk/>
            <pc:sldMk cId="1108988965" sldId="317"/>
            <ac:cxnSpMk id="22" creationId="{27EFB187-4B47-255C-F016-71F8FE8BC84D}"/>
          </ac:cxnSpMkLst>
        </pc:cxnChg>
        <pc:cxnChg chg="add mod">
          <ac:chgData name="Emma Chameau" userId="68518c0e3ad24307" providerId="LiveId" clId="{0FB2D6EA-EAC9-4EC8-A45B-81B582B06BE4}" dt="2025-03-05T10:42:10.086" v="3906" actId="208"/>
          <ac:cxnSpMkLst>
            <pc:docMk/>
            <pc:sldMk cId="1108988965" sldId="317"/>
            <ac:cxnSpMk id="30" creationId="{7A16F6F0-15B9-8052-A921-377A420E30D3}"/>
          </ac:cxnSpMkLst>
        </pc:cxnChg>
      </pc:sldChg>
      <pc:sldChg chg="addSp delSp modSp new mod modTransition delAnim modAnim modShow">
        <pc:chgData name="Emma Chameau" userId="68518c0e3ad24307" providerId="LiveId" clId="{0FB2D6EA-EAC9-4EC8-A45B-81B582B06BE4}" dt="2025-03-09T15:15:56.245" v="12064" actId="729"/>
        <pc:sldMkLst>
          <pc:docMk/>
          <pc:sldMk cId="440493303" sldId="318"/>
        </pc:sldMkLst>
        <pc:spChg chg="add mod">
          <ac:chgData name="Emma Chameau" userId="68518c0e3ad24307" providerId="LiveId" clId="{0FB2D6EA-EAC9-4EC8-A45B-81B582B06BE4}" dt="2025-03-08T20:22:18.032" v="9977"/>
          <ac:spMkLst>
            <pc:docMk/>
            <pc:sldMk cId="440493303" sldId="318"/>
            <ac:spMk id="2" creationId="{91671C07-5AA8-DB9E-47DE-32D66E8C70AE}"/>
          </ac:spMkLst>
        </pc:spChg>
        <pc:spChg chg="add mod">
          <ac:chgData name="Emma Chameau" userId="68518c0e3ad24307" providerId="LiveId" clId="{0FB2D6EA-EAC9-4EC8-A45B-81B582B06BE4}" dt="2025-03-05T10:50:03.392" v="4326" actId="114"/>
          <ac:spMkLst>
            <pc:docMk/>
            <pc:sldMk cId="440493303" sldId="318"/>
            <ac:spMk id="10" creationId="{F7CEF9E7-E151-CD97-C3D4-9F51FFF76FE7}"/>
          </ac:spMkLst>
        </pc:spChg>
        <pc:picChg chg="add mod">
          <ac:chgData name="Emma Chameau" userId="68518c0e3ad24307" providerId="LiveId" clId="{0FB2D6EA-EAC9-4EC8-A45B-81B582B06BE4}" dt="2025-03-05T10:43:56.137" v="4029" actId="1076"/>
          <ac:picMkLst>
            <pc:docMk/>
            <pc:sldMk cId="440493303" sldId="318"/>
            <ac:picMk id="9" creationId="{ACF1C0BE-4C83-AC91-E968-5B511C692B57}"/>
          </ac:picMkLst>
        </pc:picChg>
      </pc:sldChg>
      <pc:sldChg chg="addSp delSp modSp add mod modTransition modShow">
        <pc:chgData name="Emma Chameau" userId="68518c0e3ad24307" providerId="LiveId" clId="{0FB2D6EA-EAC9-4EC8-A45B-81B582B06BE4}" dt="2025-03-09T18:47:42.834" v="12623" actId="729"/>
        <pc:sldMkLst>
          <pc:docMk/>
          <pc:sldMk cId="113237175" sldId="319"/>
        </pc:sldMkLst>
        <pc:spChg chg="add del mod">
          <ac:chgData name="Emma Chameau" userId="68518c0e3ad24307" providerId="LiveId" clId="{0FB2D6EA-EAC9-4EC8-A45B-81B582B06BE4}" dt="2025-03-09T17:20:19.565" v="12467" actId="478"/>
          <ac:spMkLst>
            <pc:docMk/>
            <pc:sldMk cId="113237175" sldId="319"/>
            <ac:spMk id="5" creationId="{91C2977B-D78F-4E92-B701-A0BDBEC75ABB}"/>
          </ac:spMkLst>
        </pc:spChg>
        <pc:spChg chg="mod">
          <ac:chgData name="Emma Chameau" userId="68518c0e3ad24307" providerId="LiveId" clId="{0FB2D6EA-EAC9-4EC8-A45B-81B582B06BE4}" dt="2025-03-09T17:18:37.035" v="12465" actId="20577"/>
          <ac:spMkLst>
            <pc:docMk/>
            <pc:sldMk cId="113237175" sldId="319"/>
            <ac:spMk id="7" creationId="{332D3C36-DC49-1BFB-798E-760ED1A3A1A6}"/>
          </ac:spMkLst>
        </pc:spChg>
        <pc:spChg chg="add del mod">
          <ac:chgData name="Emma Chameau" userId="68518c0e3ad24307" providerId="LiveId" clId="{0FB2D6EA-EAC9-4EC8-A45B-81B582B06BE4}" dt="2025-03-09T17:20:19.565" v="12467" actId="478"/>
          <ac:spMkLst>
            <pc:docMk/>
            <pc:sldMk cId="113237175" sldId="319"/>
            <ac:spMk id="8" creationId="{8337B0D0-86CF-E980-44D0-C3B90DC68C81}"/>
          </ac:spMkLst>
        </pc:spChg>
        <pc:picChg chg="add mod">
          <ac:chgData name="Emma Chameau" userId="68518c0e3ad24307" providerId="LiveId" clId="{0FB2D6EA-EAC9-4EC8-A45B-81B582B06BE4}" dt="2025-03-09T17:15:10.700" v="12404" actId="1076"/>
          <ac:picMkLst>
            <pc:docMk/>
            <pc:sldMk cId="113237175" sldId="319"/>
            <ac:picMk id="4" creationId="{43FB9072-3BBD-FD9C-2CCD-49053E6177A3}"/>
          </ac:picMkLst>
        </pc:picChg>
      </pc:sldChg>
      <pc:sldChg chg="addSp delSp modSp add mod modTransition modShow">
        <pc:chgData name="Emma Chameau" userId="68518c0e3ad24307" providerId="LiveId" clId="{0FB2D6EA-EAC9-4EC8-A45B-81B582B06BE4}" dt="2025-03-09T16:28:19.634" v="12355" actId="729"/>
        <pc:sldMkLst>
          <pc:docMk/>
          <pc:sldMk cId="2148360540" sldId="320"/>
        </pc:sldMkLst>
        <pc:spChg chg="add mod">
          <ac:chgData name="Emma Chameau" userId="68518c0e3ad24307" providerId="LiveId" clId="{0FB2D6EA-EAC9-4EC8-A45B-81B582B06BE4}" dt="2025-03-08T16:24:57.543" v="8085" actId="12788"/>
          <ac:spMkLst>
            <pc:docMk/>
            <pc:sldMk cId="2148360540" sldId="320"/>
            <ac:spMk id="9" creationId="{03604ACD-00E6-973A-8573-EDEDB4F8427D}"/>
          </ac:spMkLst>
        </pc:spChg>
        <pc:spChg chg="add mod">
          <ac:chgData name="Emma Chameau" userId="68518c0e3ad24307" providerId="LiveId" clId="{0FB2D6EA-EAC9-4EC8-A45B-81B582B06BE4}" dt="2025-03-08T16:23:39.024" v="8079" actId="12788"/>
          <ac:spMkLst>
            <pc:docMk/>
            <pc:sldMk cId="2148360540" sldId="320"/>
            <ac:spMk id="10" creationId="{825F7978-FDA0-083D-1FD3-947B0DAA525C}"/>
          </ac:spMkLst>
        </pc:spChg>
        <pc:picChg chg="add mod">
          <ac:chgData name="Emma Chameau" userId="68518c0e3ad24307" providerId="LiveId" clId="{0FB2D6EA-EAC9-4EC8-A45B-81B582B06BE4}" dt="2025-03-08T16:23:39.024" v="8079" actId="12788"/>
          <ac:picMkLst>
            <pc:docMk/>
            <pc:sldMk cId="2148360540" sldId="320"/>
            <ac:picMk id="2" creationId="{942C28B4-80C2-80EC-2A91-254303E6965C}"/>
          </ac:picMkLst>
        </pc:picChg>
        <pc:picChg chg="add mod">
          <ac:chgData name="Emma Chameau" userId="68518c0e3ad24307" providerId="LiveId" clId="{0FB2D6EA-EAC9-4EC8-A45B-81B582B06BE4}" dt="2025-03-08T16:24:57.543" v="8085" actId="12788"/>
          <ac:picMkLst>
            <pc:docMk/>
            <pc:sldMk cId="2148360540" sldId="320"/>
            <ac:picMk id="5" creationId="{C899C298-6ECD-7943-B800-2666BD86ED67}"/>
          </ac:picMkLst>
        </pc:picChg>
      </pc:sldChg>
      <pc:sldChg chg="addSp delSp modSp new mod modTransition modShow">
        <pc:chgData name="Emma Chameau" userId="68518c0e3ad24307" providerId="LiveId" clId="{0FB2D6EA-EAC9-4EC8-A45B-81B582B06BE4}" dt="2025-03-08T20:07:35.172" v="9923"/>
        <pc:sldMkLst>
          <pc:docMk/>
          <pc:sldMk cId="3686778210" sldId="321"/>
        </pc:sldMkLst>
        <pc:picChg chg="add mod">
          <ac:chgData name="Emma Chameau" userId="68518c0e3ad24307" providerId="LiveId" clId="{0FB2D6EA-EAC9-4EC8-A45B-81B582B06BE4}" dt="2025-03-05T11:14:12.352" v="5020" actId="1076"/>
          <ac:picMkLst>
            <pc:docMk/>
            <pc:sldMk cId="3686778210" sldId="321"/>
            <ac:picMk id="5" creationId="{FCE44A1D-3629-CAE1-8A85-906E05FA1B56}"/>
          </ac:picMkLst>
        </pc:picChg>
      </pc:sldChg>
      <pc:sldChg chg="addSp delSp modSp new mod modTransition modShow">
        <pc:chgData name="Emma Chameau" userId="68518c0e3ad24307" providerId="LiveId" clId="{0FB2D6EA-EAC9-4EC8-A45B-81B582B06BE4}" dt="2025-03-08T20:07:35.172" v="9923"/>
        <pc:sldMkLst>
          <pc:docMk/>
          <pc:sldMk cId="2417621511" sldId="322"/>
        </pc:sldMkLst>
        <pc:picChg chg="add mod">
          <ac:chgData name="Emma Chameau" userId="68518c0e3ad24307" providerId="LiveId" clId="{0FB2D6EA-EAC9-4EC8-A45B-81B582B06BE4}" dt="2025-03-05T11:15:10.532" v="5032" actId="1076"/>
          <ac:picMkLst>
            <pc:docMk/>
            <pc:sldMk cId="2417621511" sldId="322"/>
            <ac:picMk id="5" creationId="{C7634959-959C-66EC-8BD9-293906B2D308}"/>
          </ac:picMkLst>
        </pc:picChg>
      </pc:sldChg>
      <pc:sldChg chg="addSp delSp new mod modTransition modShow">
        <pc:chgData name="Emma Chameau" userId="68518c0e3ad24307" providerId="LiveId" clId="{0FB2D6EA-EAC9-4EC8-A45B-81B582B06BE4}" dt="2025-03-08T20:07:35.172" v="9923"/>
        <pc:sldMkLst>
          <pc:docMk/>
          <pc:sldMk cId="1427132204" sldId="323"/>
        </pc:sldMkLst>
        <pc:picChg chg="add">
          <ac:chgData name="Emma Chameau" userId="68518c0e3ad24307" providerId="LiveId" clId="{0FB2D6EA-EAC9-4EC8-A45B-81B582B06BE4}" dt="2025-03-05T11:16:31.398" v="5036" actId="22"/>
          <ac:picMkLst>
            <pc:docMk/>
            <pc:sldMk cId="1427132204" sldId="323"/>
            <ac:picMk id="5" creationId="{B6076FE7-BA7D-011B-E0B5-C495751C68BE}"/>
          </ac:picMkLst>
        </pc:picChg>
      </pc:sldChg>
      <pc:sldChg chg="addSp delSp modSp add mod modTransition modShow">
        <pc:chgData name="Emma Chameau" userId="68518c0e3ad24307" providerId="LiveId" clId="{0FB2D6EA-EAC9-4EC8-A45B-81B582B06BE4}" dt="2025-03-09T14:38:39.861" v="11900" actId="729"/>
        <pc:sldMkLst>
          <pc:docMk/>
          <pc:sldMk cId="942194733" sldId="324"/>
        </pc:sldMkLst>
        <pc:picChg chg="add del mod">
          <ac:chgData name="Emma Chameau" userId="68518c0e3ad24307" providerId="LiveId" clId="{0FB2D6EA-EAC9-4EC8-A45B-81B582B06BE4}" dt="2025-03-09T14:38:34.095" v="11898" actId="478"/>
          <ac:picMkLst>
            <pc:docMk/>
            <pc:sldMk cId="942194733" sldId="324"/>
            <ac:picMk id="8" creationId="{5B32FCFF-0DA3-F4CC-7D9C-6C7BA8E9E8E5}"/>
          </ac:picMkLst>
        </pc:picChg>
        <pc:picChg chg="mod">
          <ac:chgData name="Emma Chameau" userId="68518c0e3ad24307" providerId="LiveId" clId="{0FB2D6EA-EAC9-4EC8-A45B-81B582B06BE4}" dt="2025-03-09T14:35:00.240" v="11836" actId="1076"/>
          <ac:picMkLst>
            <pc:docMk/>
            <pc:sldMk cId="942194733" sldId="324"/>
            <ac:picMk id="10" creationId="{641693E7-6352-8502-CFF3-653A8D262A41}"/>
          </ac:picMkLst>
        </pc:picChg>
        <pc:picChg chg="del">
          <ac:chgData name="Emma Chameau" userId="68518c0e3ad24307" providerId="LiveId" clId="{0FB2D6EA-EAC9-4EC8-A45B-81B582B06BE4}" dt="2025-03-09T14:34:37.437" v="11829" actId="478"/>
          <ac:picMkLst>
            <pc:docMk/>
            <pc:sldMk cId="942194733" sldId="324"/>
            <ac:picMk id="12" creationId="{678BD9C2-AF10-2073-8C6D-779B1B1CAC35}"/>
          </ac:picMkLst>
        </pc:picChg>
        <pc:picChg chg="mod">
          <ac:chgData name="Emma Chameau" userId="68518c0e3ad24307" providerId="LiveId" clId="{0FB2D6EA-EAC9-4EC8-A45B-81B582B06BE4}" dt="2025-03-09T14:35:00.240" v="11836" actId="1076"/>
          <ac:picMkLst>
            <pc:docMk/>
            <pc:sldMk cId="942194733" sldId="324"/>
            <ac:picMk id="14" creationId="{026512B8-ACBE-A9CE-58CB-6EB0F4BC35A0}"/>
          </ac:picMkLst>
        </pc:picChg>
      </pc:sldChg>
      <pc:sldChg chg="addSp delSp modSp new del mod">
        <pc:chgData name="Emma Chameau" userId="68518c0e3ad24307" providerId="LiveId" clId="{0FB2D6EA-EAC9-4EC8-A45B-81B582B06BE4}" dt="2025-03-08T18:41:06.367" v="9568" actId="47"/>
        <pc:sldMkLst>
          <pc:docMk/>
          <pc:sldMk cId="1909972723" sldId="324"/>
        </pc:sldMkLst>
      </pc:sldChg>
      <pc:sldChg chg="modSp add mod modTransition">
        <pc:chgData name="Emma Chameau" userId="68518c0e3ad24307" providerId="LiveId" clId="{0FB2D6EA-EAC9-4EC8-A45B-81B582B06BE4}" dt="2025-03-08T20:07:35.172" v="9923"/>
        <pc:sldMkLst>
          <pc:docMk/>
          <pc:sldMk cId="2739715144" sldId="325"/>
        </pc:sldMkLst>
        <pc:spChg chg="mod">
          <ac:chgData name="Emma Chameau" userId="68518c0e3ad24307" providerId="LiveId" clId="{0FB2D6EA-EAC9-4EC8-A45B-81B582B06BE4}" dt="2025-03-08T18:41:26.532" v="9571" actId="20577"/>
          <ac:spMkLst>
            <pc:docMk/>
            <pc:sldMk cId="2739715144" sldId="325"/>
            <ac:spMk id="4" creationId="{E2965579-0E66-FFA3-F755-19BBEF856193}"/>
          </ac:spMkLst>
        </pc:spChg>
      </pc:sldChg>
      <pc:sldChg chg="addSp delSp modSp new del mod">
        <pc:chgData name="Emma Chameau" userId="68518c0e3ad24307" providerId="LiveId" clId="{0FB2D6EA-EAC9-4EC8-A45B-81B582B06BE4}" dt="2025-03-08T18:41:06.367" v="9568" actId="47"/>
        <pc:sldMkLst>
          <pc:docMk/>
          <pc:sldMk cId="2827565210" sldId="325"/>
        </pc:sldMkLst>
      </pc:sldChg>
      <pc:sldChg chg="add mod modTransition modShow">
        <pc:chgData name="Emma Chameau" userId="68518c0e3ad24307" providerId="LiveId" clId="{0FB2D6EA-EAC9-4EC8-A45B-81B582B06BE4}" dt="2025-03-08T20:28:21.049" v="9982" actId="729"/>
        <pc:sldMkLst>
          <pc:docMk/>
          <pc:sldMk cId="1304683758" sldId="326"/>
        </pc:sldMkLst>
      </pc:sldChg>
      <pc:sldChg chg="addSp delSp modSp new del mod">
        <pc:chgData name="Emma Chameau" userId="68518c0e3ad24307" providerId="LiveId" clId="{0FB2D6EA-EAC9-4EC8-A45B-81B582B06BE4}" dt="2025-03-08T18:41:06.367" v="9568" actId="47"/>
        <pc:sldMkLst>
          <pc:docMk/>
          <pc:sldMk cId="4144143791" sldId="326"/>
        </pc:sldMkLst>
      </pc:sldChg>
      <pc:sldChg chg="addSp delSp modSp new mod modTransition modAnim">
        <pc:chgData name="Emma Chameau" userId="68518c0e3ad24307" providerId="LiveId" clId="{0FB2D6EA-EAC9-4EC8-A45B-81B582B06BE4}" dt="2025-03-09T18:50:35.218" v="12710" actId="1076"/>
        <pc:sldMkLst>
          <pc:docMk/>
          <pc:sldMk cId="2202119254" sldId="327"/>
        </pc:sldMkLst>
        <pc:spChg chg="add mod">
          <ac:chgData name="Emma Chameau" userId="68518c0e3ad24307" providerId="LiveId" clId="{0FB2D6EA-EAC9-4EC8-A45B-81B582B06BE4}" dt="2025-03-05T11:58:40.113" v="5906" actId="207"/>
          <ac:spMkLst>
            <pc:docMk/>
            <pc:sldMk cId="2202119254" sldId="327"/>
            <ac:spMk id="3" creationId="{3369F0D2-75C6-6749-842A-6251FBF9048A}"/>
          </ac:spMkLst>
        </pc:spChg>
        <pc:spChg chg="add mod">
          <ac:chgData name="Emma Chameau" userId="68518c0e3ad24307" providerId="LiveId" clId="{0FB2D6EA-EAC9-4EC8-A45B-81B582B06BE4}" dt="2025-03-08T18:51:51.547" v="9762" actId="207"/>
          <ac:spMkLst>
            <pc:docMk/>
            <pc:sldMk cId="2202119254" sldId="327"/>
            <ac:spMk id="4" creationId="{26760599-1CF2-6016-A381-7116F12CC2C2}"/>
          </ac:spMkLst>
        </pc:spChg>
        <pc:spChg chg="add mod">
          <ac:chgData name="Emma Chameau" userId="68518c0e3ad24307" providerId="LiveId" clId="{0FB2D6EA-EAC9-4EC8-A45B-81B582B06BE4}" dt="2025-03-09T18:50:35.218" v="12710" actId="1076"/>
          <ac:spMkLst>
            <pc:docMk/>
            <pc:sldMk cId="2202119254" sldId="327"/>
            <ac:spMk id="5" creationId="{FAB4664C-3193-02E0-9CCF-61B9C1E8D4A2}"/>
          </ac:spMkLst>
        </pc:spChg>
        <pc:spChg chg="add mod">
          <ac:chgData name="Emma Chameau" userId="68518c0e3ad24307" providerId="LiveId" clId="{0FB2D6EA-EAC9-4EC8-A45B-81B582B06BE4}" dt="2025-03-09T16:14:04.599" v="12242" actId="1076"/>
          <ac:spMkLst>
            <pc:docMk/>
            <pc:sldMk cId="2202119254" sldId="327"/>
            <ac:spMk id="7" creationId="{8B556FDB-048F-5F11-5AE0-42ABF88B534C}"/>
          </ac:spMkLst>
        </pc:spChg>
        <pc:spChg chg="add mod">
          <ac:chgData name="Emma Chameau" userId="68518c0e3ad24307" providerId="LiveId" clId="{0FB2D6EA-EAC9-4EC8-A45B-81B582B06BE4}" dt="2025-03-09T16:14:21.833" v="12247" actId="1076"/>
          <ac:spMkLst>
            <pc:docMk/>
            <pc:sldMk cId="2202119254" sldId="327"/>
            <ac:spMk id="9" creationId="{9E94FCE9-61DF-BB9B-0595-955F8E381F12}"/>
          </ac:spMkLst>
        </pc:spChg>
        <pc:picChg chg="add mod">
          <ac:chgData name="Emma Chameau" userId="68518c0e3ad24307" providerId="LiveId" clId="{0FB2D6EA-EAC9-4EC8-A45B-81B582B06BE4}" dt="2025-03-09T16:14:27.103" v="12249" actId="1076"/>
          <ac:picMkLst>
            <pc:docMk/>
            <pc:sldMk cId="2202119254" sldId="327"/>
            <ac:picMk id="19458" creationId="{5FB77475-6760-3837-ED70-59170CD404B7}"/>
          </ac:picMkLst>
        </pc:picChg>
        <pc:picChg chg="add mod">
          <ac:chgData name="Emma Chameau" userId="68518c0e3ad24307" providerId="LiveId" clId="{0FB2D6EA-EAC9-4EC8-A45B-81B582B06BE4}" dt="2025-03-09T16:14:28.873" v="12250" actId="1076"/>
          <ac:picMkLst>
            <pc:docMk/>
            <pc:sldMk cId="2202119254" sldId="327"/>
            <ac:picMk id="19460" creationId="{B1025E35-9BF7-3D4D-3AC9-E2FF77A5C4D2}"/>
          </ac:picMkLst>
        </pc:picChg>
      </pc:sldChg>
      <pc:sldChg chg="addSp delSp modSp new mod modTransition delAnim modAnim">
        <pc:chgData name="Emma Chameau" userId="68518c0e3ad24307" providerId="LiveId" clId="{0FB2D6EA-EAC9-4EC8-A45B-81B582B06BE4}" dt="2025-03-10T09:03:44.931" v="13708" actId="20577"/>
        <pc:sldMkLst>
          <pc:docMk/>
          <pc:sldMk cId="1582243932" sldId="328"/>
        </pc:sldMkLst>
        <pc:spChg chg="add mod">
          <ac:chgData name="Emma Chameau" userId="68518c0e3ad24307" providerId="LiveId" clId="{0FB2D6EA-EAC9-4EC8-A45B-81B582B06BE4}" dt="2025-03-05T11:59:46.512" v="5942" actId="20577"/>
          <ac:spMkLst>
            <pc:docMk/>
            <pc:sldMk cId="1582243932" sldId="328"/>
            <ac:spMk id="3" creationId="{5E566310-2998-43E4-04E9-72B0C75060C3}"/>
          </ac:spMkLst>
        </pc:spChg>
        <pc:spChg chg="add del mod topLvl">
          <ac:chgData name="Emma Chameau" userId="68518c0e3ad24307" providerId="LiveId" clId="{0FB2D6EA-EAC9-4EC8-A45B-81B582B06BE4}" dt="2025-03-09T17:41:47.752" v="12538" actId="1076"/>
          <ac:spMkLst>
            <pc:docMk/>
            <pc:sldMk cId="1582243932" sldId="328"/>
            <ac:spMk id="5" creationId="{9FA8D6C2-9489-412F-5B7A-BFDA6A27FF60}"/>
          </ac:spMkLst>
        </pc:spChg>
        <pc:spChg chg="add mod">
          <ac:chgData name="Emma Chameau" userId="68518c0e3ad24307" providerId="LiveId" clId="{0FB2D6EA-EAC9-4EC8-A45B-81B582B06BE4}" dt="2025-03-08T19:37:42.700" v="9768" actId="1036"/>
          <ac:spMkLst>
            <pc:docMk/>
            <pc:sldMk cId="1582243932" sldId="328"/>
            <ac:spMk id="10" creationId="{719168CA-D77B-FEC0-1172-C2B28260F680}"/>
          </ac:spMkLst>
        </pc:spChg>
        <pc:spChg chg="add mod">
          <ac:chgData name="Emma Chameau" userId="68518c0e3ad24307" providerId="LiveId" clId="{0FB2D6EA-EAC9-4EC8-A45B-81B582B06BE4}" dt="2025-03-10T09:03:44.931" v="13708" actId="20577"/>
          <ac:spMkLst>
            <pc:docMk/>
            <pc:sldMk cId="1582243932" sldId="328"/>
            <ac:spMk id="11" creationId="{D81F1118-DA6C-D135-441C-FF770AEF30D6}"/>
          </ac:spMkLst>
        </pc:spChg>
        <pc:grpChg chg="add del mod">
          <ac:chgData name="Emma Chameau" userId="68518c0e3ad24307" providerId="LiveId" clId="{0FB2D6EA-EAC9-4EC8-A45B-81B582B06BE4}" dt="2025-03-09T17:41:47.752" v="12538" actId="1076"/>
          <ac:grpSpMkLst>
            <pc:docMk/>
            <pc:sldMk cId="1582243932" sldId="328"/>
            <ac:grpSpMk id="9" creationId="{A5CE0240-6EDF-1863-57D7-52AAE6FFC20F}"/>
          </ac:grpSpMkLst>
        </pc:grpChg>
        <pc:picChg chg="add mod">
          <ac:chgData name="Emma Chameau" userId="68518c0e3ad24307" providerId="LiveId" clId="{0FB2D6EA-EAC9-4EC8-A45B-81B582B06BE4}" dt="2025-03-10T08:18:49.439" v="13355" actId="122"/>
          <ac:picMkLst>
            <pc:docMk/>
            <pc:sldMk cId="1582243932" sldId="328"/>
            <ac:picMk id="5127" creationId="{97B092FF-48E9-64FC-2EB6-31499D9AFDB1}"/>
          </ac:picMkLst>
        </pc:picChg>
        <pc:picChg chg="add mod topLvl">
          <ac:chgData name="Emma Chameau" userId="68518c0e3ad24307" providerId="LiveId" clId="{0FB2D6EA-EAC9-4EC8-A45B-81B582B06BE4}" dt="2025-03-09T17:41:47.752" v="12538" actId="1076"/>
          <ac:picMkLst>
            <pc:docMk/>
            <pc:sldMk cId="1582243932" sldId="328"/>
            <ac:picMk id="21508" creationId="{4AC9B83F-1665-2905-74F3-E0DCA024D847}"/>
          </ac:picMkLst>
        </pc:picChg>
      </pc:sldChg>
      <pc:sldChg chg="new del modTransition">
        <pc:chgData name="Emma Chameau" userId="68518c0e3ad24307" providerId="LiveId" clId="{0FB2D6EA-EAC9-4EC8-A45B-81B582B06BE4}" dt="2025-03-09T16:20:07.687" v="12347" actId="47"/>
        <pc:sldMkLst>
          <pc:docMk/>
          <pc:sldMk cId="211799592" sldId="329"/>
        </pc:sldMkLst>
      </pc:sldChg>
      <pc:sldChg chg="addSp delSp modSp new mod ord modTransition modAnim modNotesTx">
        <pc:chgData name="Emma Chameau" userId="68518c0e3ad24307" providerId="LiveId" clId="{0FB2D6EA-EAC9-4EC8-A45B-81B582B06BE4}" dt="2025-03-10T10:53:36.882" v="14074" actId="1076"/>
        <pc:sldMkLst>
          <pc:docMk/>
          <pc:sldMk cId="2345100992" sldId="330"/>
        </pc:sldMkLst>
        <pc:spChg chg="mod">
          <ac:chgData name="Emma Chameau" userId="68518c0e3ad24307" providerId="LiveId" clId="{0FB2D6EA-EAC9-4EC8-A45B-81B582B06BE4}" dt="2025-03-08T17:16:40.048" v="8638" actId="1076"/>
          <ac:spMkLst>
            <pc:docMk/>
            <pc:sldMk cId="2345100992" sldId="330"/>
            <ac:spMk id="2" creationId="{D557228C-F934-5F1D-91AB-602A59595565}"/>
          </ac:spMkLst>
        </pc:spChg>
        <pc:spChg chg="add mod ord topLvl">
          <ac:chgData name="Emma Chameau" userId="68518c0e3ad24307" providerId="LiveId" clId="{0FB2D6EA-EAC9-4EC8-A45B-81B582B06BE4}" dt="2025-03-08T17:16:09.790" v="8630" actId="164"/>
          <ac:spMkLst>
            <pc:docMk/>
            <pc:sldMk cId="2345100992" sldId="330"/>
            <ac:spMk id="3" creationId="{8E5FEAF2-A786-4B13-ABC9-A990D23BF33E}"/>
          </ac:spMkLst>
        </pc:spChg>
        <pc:spChg chg="add mod topLvl">
          <ac:chgData name="Emma Chameau" userId="68518c0e3ad24307" providerId="LiveId" clId="{0FB2D6EA-EAC9-4EC8-A45B-81B582B06BE4}" dt="2025-03-09T13:37:12.122" v="10545" actId="1076"/>
          <ac:spMkLst>
            <pc:docMk/>
            <pc:sldMk cId="2345100992" sldId="330"/>
            <ac:spMk id="4" creationId="{EF2CEA38-03B6-8277-167F-C880956C1FAD}"/>
          </ac:spMkLst>
        </pc:spChg>
        <pc:spChg chg="add mod topLvl">
          <ac:chgData name="Emma Chameau" userId="68518c0e3ad24307" providerId="LiveId" clId="{0FB2D6EA-EAC9-4EC8-A45B-81B582B06BE4}" dt="2025-03-10T10:53:25.782" v="14070" actId="20577"/>
          <ac:spMkLst>
            <pc:docMk/>
            <pc:sldMk cId="2345100992" sldId="330"/>
            <ac:spMk id="5" creationId="{4A66CAED-089F-32AD-1C56-68B18C96C902}"/>
          </ac:spMkLst>
        </pc:spChg>
        <pc:spChg chg="add mod topLvl">
          <ac:chgData name="Emma Chameau" userId="68518c0e3ad24307" providerId="LiveId" clId="{0FB2D6EA-EAC9-4EC8-A45B-81B582B06BE4}" dt="2025-03-10T09:19:31.093" v="13984" actId="20577"/>
          <ac:spMkLst>
            <pc:docMk/>
            <pc:sldMk cId="2345100992" sldId="330"/>
            <ac:spMk id="6" creationId="{8D3C5ACF-DD36-9033-0564-B7F55A7A840F}"/>
          </ac:spMkLst>
        </pc:spChg>
        <pc:spChg chg="add mod topLvl">
          <ac:chgData name="Emma Chameau" userId="68518c0e3ad24307" providerId="LiveId" clId="{0FB2D6EA-EAC9-4EC8-A45B-81B582B06BE4}" dt="2025-03-10T09:19:37.456" v="13990" actId="1036"/>
          <ac:spMkLst>
            <pc:docMk/>
            <pc:sldMk cId="2345100992" sldId="330"/>
            <ac:spMk id="7" creationId="{615ADFD1-BFE0-BF07-AF17-6524F66A8E9B}"/>
          </ac:spMkLst>
        </pc:spChg>
        <pc:spChg chg="add mod">
          <ac:chgData name="Emma Chameau" userId="68518c0e3ad24307" providerId="LiveId" clId="{0FB2D6EA-EAC9-4EC8-A45B-81B582B06BE4}" dt="2025-03-08T18:51:28.821" v="9760" actId="207"/>
          <ac:spMkLst>
            <pc:docMk/>
            <pc:sldMk cId="2345100992" sldId="330"/>
            <ac:spMk id="30" creationId="{C1C061CE-6671-F700-921D-5EE27A8F4FF1}"/>
          </ac:spMkLst>
        </pc:spChg>
        <pc:spChg chg="add">
          <ac:chgData name="Emma Chameau" userId="68518c0e3ad24307" providerId="LiveId" clId="{0FB2D6EA-EAC9-4EC8-A45B-81B582B06BE4}" dt="2025-03-09T13:38:20.125" v="10688"/>
          <ac:spMkLst>
            <pc:docMk/>
            <pc:sldMk cId="2345100992" sldId="330"/>
            <ac:spMk id="31" creationId="{9992A33B-8322-3955-8DCC-DEF125DE5792}"/>
          </ac:spMkLst>
        </pc:spChg>
        <pc:spChg chg="add mod">
          <ac:chgData name="Emma Chameau" userId="68518c0e3ad24307" providerId="LiveId" clId="{0FB2D6EA-EAC9-4EC8-A45B-81B582B06BE4}" dt="2025-03-09T13:39:04.083" v="10722" actId="1076"/>
          <ac:spMkLst>
            <pc:docMk/>
            <pc:sldMk cId="2345100992" sldId="330"/>
            <ac:spMk id="32" creationId="{DDF8C6F8-536E-9A31-2DCC-054CAA0EC08B}"/>
          </ac:spMkLst>
        </pc:spChg>
        <pc:grpChg chg="add mod">
          <ac:chgData name="Emma Chameau" userId="68518c0e3ad24307" providerId="LiveId" clId="{0FB2D6EA-EAC9-4EC8-A45B-81B582B06BE4}" dt="2025-03-08T17:16:09.790" v="8630" actId="164"/>
          <ac:grpSpMkLst>
            <pc:docMk/>
            <pc:sldMk cId="2345100992" sldId="330"/>
            <ac:grpSpMk id="21" creationId="{7E97A8D5-3370-0424-DC56-431DB7984BDD}"/>
          </ac:grpSpMkLst>
        </pc:grpChg>
        <pc:grpChg chg="add mod">
          <ac:chgData name="Emma Chameau" userId="68518c0e3ad24307" providerId="LiveId" clId="{0FB2D6EA-EAC9-4EC8-A45B-81B582B06BE4}" dt="2025-03-09T13:39:03.849" v="10721" actId="1076"/>
          <ac:grpSpMkLst>
            <pc:docMk/>
            <pc:sldMk cId="2345100992" sldId="330"/>
            <ac:grpSpMk id="22" creationId="{8FD023A3-B3DC-336C-7218-11BD7DF5FE0A}"/>
          </ac:grpSpMkLst>
        </pc:grpChg>
        <pc:grpChg chg="add mod">
          <ac:chgData name="Emma Chameau" userId="68518c0e3ad24307" providerId="LiveId" clId="{0FB2D6EA-EAC9-4EC8-A45B-81B582B06BE4}" dt="2025-03-10T10:53:36.882" v="14074" actId="1076"/>
          <ac:grpSpMkLst>
            <pc:docMk/>
            <pc:sldMk cId="2345100992" sldId="330"/>
            <ac:grpSpMk id="23" creationId="{9DD8E8C9-CF1A-8AE8-F32C-0521FD1EAB43}"/>
          </ac:grpSpMkLst>
        </pc:grpChg>
        <pc:grpChg chg="add mod">
          <ac:chgData name="Emma Chameau" userId="68518c0e3ad24307" providerId="LiveId" clId="{0FB2D6EA-EAC9-4EC8-A45B-81B582B06BE4}" dt="2025-03-09T13:39:05.456" v="10723" actId="1076"/>
          <ac:grpSpMkLst>
            <pc:docMk/>
            <pc:sldMk cId="2345100992" sldId="330"/>
            <ac:grpSpMk id="24" creationId="{C025F6B1-329C-1A6A-4362-90FEB3118014}"/>
          </ac:grpSpMkLst>
        </pc:grpChg>
        <pc:grpChg chg="add mod">
          <ac:chgData name="Emma Chameau" userId="68518c0e3ad24307" providerId="LiveId" clId="{0FB2D6EA-EAC9-4EC8-A45B-81B582B06BE4}" dt="2025-03-08T18:51:00.152" v="9746" actId="1035"/>
          <ac:grpSpMkLst>
            <pc:docMk/>
            <pc:sldMk cId="2345100992" sldId="330"/>
            <ac:grpSpMk id="25" creationId="{20A195C4-70A1-B96A-396F-56D6B0497077}"/>
          </ac:grpSpMkLst>
        </pc:grpChg>
        <pc:picChg chg="add mod">
          <ac:chgData name="Emma Chameau" userId="68518c0e3ad24307" providerId="LiveId" clId="{0FB2D6EA-EAC9-4EC8-A45B-81B582B06BE4}" dt="2025-03-10T10:53:33.903" v="14073" actId="1076"/>
          <ac:picMkLst>
            <pc:docMk/>
            <pc:sldMk cId="2345100992" sldId="330"/>
            <ac:picMk id="12" creationId="{37A23269-4838-BA8D-817E-752B3A1B57A9}"/>
          </ac:picMkLst>
        </pc:picChg>
        <pc:picChg chg="add mod">
          <ac:chgData name="Emma Chameau" userId="68518c0e3ad24307" providerId="LiveId" clId="{0FB2D6EA-EAC9-4EC8-A45B-81B582B06BE4}" dt="2025-03-08T18:50:49.469" v="9721" actId="1035"/>
          <ac:picMkLst>
            <pc:docMk/>
            <pc:sldMk cId="2345100992" sldId="330"/>
            <ac:picMk id="14" creationId="{50A14F21-8DBE-13A7-975F-65CAB013022E}"/>
          </ac:picMkLst>
        </pc:picChg>
        <pc:picChg chg="add mod">
          <ac:chgData name="Emma Chameau" userId="68518c0e3ad24307" providerId="LiveId" clId="{0FB2D6EA-EAC9-4EC8-A45B-81B582B06BE4}" dt="2025-03-08T17:16:26.777" v="8634" actId="164"/>
          <ac:picMkLst>
            <pc:docMk/>
            <pc:sldMk cId="2345100992" sldId="330"/>
            <ac:picMk id="16" creationId="{CBEAAEC4-7C1D-6C43-2E6F-E516DBC53B54}"/>
          </ac:picMkLst>
        </pc:picChg>
        <pc:picChg chg="add mod">
          <ac:chgData name="Emma Chameau" userId="68518c0e3ad24307" providerId="LiveId" clId="{0FB2D6EA-EAC9-4EC8-A45B-81B582B06BE4}" dt="2025-03-08T17:16:09.790" v="8630" actId="164"/>
          <ac:picMkLst>
            <pc:docMk/>
            <pc:sldMk cId="2345100992" sldId="330"/>
            <ac:picMk id="18" creationId="{2B9822E5-1B83-895A-37AF-885E72BADEAC}"/>
          </ac:picMkLst>
        </pc:picChg>
        <pc:picChg chg="add mod">
          <ac:chgData name="Emma Chameau" userId="68518c0e3ad24307" providerId="LiveId" clId="{0FB2D6EA-EAC9-4EC8-A45B-81B582B06BE4}" dt="2025-03-08T17:16:12.716" v="8631" actId="164"/>
          <ac:picMkLst>
            <pc:docMk/>
            <pc:sldMk cId="2345100992" sldId="330"/>
            <ac:picMk id="20" creationId="{5263CA3D-E3A3-F5C1-6B51-8FDBD305E531}"/>
          </ac:picMkLst>
        </pc:picChg>
      </pc:sldChg>
      <pc:sldChg chg="addSp delSp modSp new mod modTransition modAnim modShow modNotesTx">
        <pc:chgData name="Emma Chameau" userId="68518c0e3ad24307" providerId="LiveId" clId="{0FB2D6EA-EAC9-4EC8-A45B-81B582B06BE4}" dt="2025-03-09T14:17:38.166" v="11563" actId="20577"/>
        <pc:sldMkLst>
          <pc:docMk/>
          <pc:sldMk cId="2007193930" sldId="331"/>
        </pc:sldMkLst>
        <pc:spChg chg="add mod ord">
          <ac:chgData name="Emma Chameau" userId="68518c0e3ad24307" providerId="LiveId" clId="{0FB2D6EA-EAC9-4EC8-A45B-81B582B06BE4}" dt="2025-03-08T16:12:04.958" v="8024" actId="1076"/>
          <ac:spMkLst>
            <pc:docMk/>
            <pc:sldMk cId="2007193930" sldId="331"/>
            <ac:spMk id="2" creationId="{E78E19D6-1AF1-C1B8-8CD3-1C2CBB3E9DC2}"/>
          </ac:spMkLst>
        </pc:spChg>
        <pc:spChg chg="add mod">
          <ac:chgData name="Emma Chameau" userId="68518c0e3ad24307" providerId="LiveId" clId="{0FB2D6EA-EAC9-4EC8-A45B-81B582B06BE4}" dt="2025-03-08T16:12:18.438" v="8046" actId="1076"/>
          <ac:spMkLst>
            <pc:docMk/>
            <pc:sldMk cId="2007193930" sldId="331"/>
            <ac:spMk id="3" creationId="{DA527633-CED2-63FB-CED3-ADC3559914A7}"/>
          </ac:spMkLst>
        </pc:spChg>
        <pc:spChg chg="add mod">
          <ac:chgData name="Emma Chameau" userId="68518c0e3ad24307" providerId="LiveId" clId="{0FB2D6EA-EAC9-4EC8-A45B-81B582B06BE4}" dt="2025-03-08T16:12:04.958" v="8024" actId="1076"/>
          <ac:spMkLst>
            <pc:docMk/>
            <pc:sldMk cId="2007193930" sldId="331"/>
            <ac:spMk id="4" creationId="{EF48E910-03A7-516C-76E6-6D5953FEEF3E}"/>
          </ac:spMkLst>
        </pc:spChg>
        <pc:spChg chg="add mod">
          <ac:chgData name="Emma Chameau" userId="68518c0e3ad24307" providerId="LiveId" clId="{0FB2D6EA-EAC9-4EC8-A45B-81B582B06BE4}" dt="2025-03-08T16:12:04.958" v="8024" actId="1076"/>
          <ac:spMkLst>
            <pc:docMk/>
            <pc:sldMk cId="2007193930" sldId="331"/>
            <ac:spMk id="5" creationId="{D0E55BC2-C3ED-B64F-48F8-291590270A42}"/>
          </ac:spMkLst>
        </pc:spChg>
        <pc:spChg chg="add mod">
          <ac:chgData name="Emma Chameau" userId="68518c0e3ad24307" providerId="LiveId" clId="{0FB2D6EA-EAC9-4EC8-A45B-81B582B06BE4}" dt="2025-03-08T16:12:04.958" v="8024" actId="1076"/>
          <ac:spMkLst>
            <pc:docMk/>
            <pc:sldMk cId="2007193930" sldId="331"/>
            <ac:spMk id="6" creationId="{271EE3D1-AC76-7ACD-78C8-A1E6CA60FFB6}"/>
          </ac:spMkLst>
        </pc:spChg>
        <pc:spChg chg="add mod">
          <ac:chgData name="Emma Chameau" userId="68518c0e3ad24307" providerId="LiveId" clId="{0FB2D6EA-EAC9-4EC8-A45B-81B582B06BE4}" dt="2025-03-08T16:12:04.958" v="8024" actId="1076"/>
          <ac:spMkLst>
            <pc:docMk/>
            <pc:sldMk cId="2007193930" sldId="331"/>
            <ac:spMk id="7" creationId="{8F192508-40AC-F1F7-1E00-DE3185F75566}"/>
          </ac:spMkLst>
        </pc:spChg>
        <pc:spChg chg="add mod ord">
          <ac:chgData name="Emma Chameau" userId="68518c0e3ad24307" providerId="LiveId" clId="{0FB2D6EA-EAC9-4EC8-A45B-81B582B06BE4}" dt="2025-03-08T16:12:04.958" v="8024" actId="1076"/>
          <ac:spMkLst>
            <pc:docMk/>
            <pc:sldMk cId="2007193930" sldId="331"/>
            <ac:spMk id="8" creationId="{378F0FD6-6DC5-BD68-26C5-0D2B6E858AE3}"/>
          </ac:spMkLst>
        </pc:spChg>
        <pc:spChg chg="add mod">
          <ac:chgData name="Emma Chameau" userId="68518c0e3ad24307" providerId="LiveId" clId="{0FB2D6EA-EAC9-4EC8-A45B-81B582B06BE4}" dt="2025-03-08T16:12:04.958" v="8024" actId="1076"/>
          <ac:spMkLst>
            <pc:docMk/>
            <pc:sldMk cId="2007193930" sldId="331"/>
            <ac:spMk id="9" creationId="{1DD897E9-98DD-0C51-90A0-263894D244D3}"/>
          </ac:spMkLst>
        </pc:spChg>
        <pc:spChg chg="add mod ord">
          <ac:chgData name="Emma Chameau" userId="68518c0e3ad24307" providerId="LiveId" clId="{0FB2D6EA-EAC9-4EC8-A45B-81B582B06BE4}" dt="2025-03-08T16:12:04.958" v="8024" actId="1076"/>
          <ac:spMkLst>
            <pc:docMk/>
            <pc:sldMk cId="2007193930" sldId="331"/>
            <ac:spMk id="10" creationId="{CE2A9B7C-E106-E606-42A0-D39C5C126E7B}"/>
          </ac:spMkLst>
        </pc:spChg>
      </pc:sldChg>
      <pc:sldChg chg="modSp new del mod ord modTransition">
        <pc:chgData name="Emma Chameau" userId="68518c0e3ad24307" providerId="LiveId" clId="{0FB2D6EA-EAC9-4EC8-A45B-81B582B06BE4}" dt="2025-03-10T08:18:27.713" v="13353" actId="47"/>
        <pc:sldMkLst>
          <pc:docMk/>
          <pc:sldMk cId="3707024884" sldId="332"/>
        </pc:sldMkLst>
      </pc:sldChg>
      <pc:sldChg chg="addSp delSp modSp new del">
        <pc:chgData name="Emma Chameau" userId="68518c0e3ad24307" providerId="LiveId" clId="{0FB2D6EA-EAC9-4EC8-A45B-81B582B06BE4}" dt="2025-03-08T16:31:07.893" v="8090" actId="47"/>
        <pc:sldMkLst>
          <pc:docMk/>
          <pc:sldMk cId="3988278189" sldId="332"/>
        </pc:sldMkLst>
      </pc:sldChg>
      <pc:sldChg chg="new del">
        <pc:chgData name="Emma Chameau" userId="68518c0e3ad24307" providerId="LiveId" clId="{0FB2D6EA-EAC9-4EC8-A45B-81B582B06BE4}" dt="2025-03-08T18:18:11.999" v="8922" actId="47"/>
        <pc:sldMkLst>
          <pc:docMk/>
          <pc:sldMk cId="1897097536" sldId="333"/>
        </pc:sldMkLst>
      </pc:sldChg>
      <pc:sldChg chg="delSp modSp new mod ord modTransition">
        <pc:chgData name="Emma Chameau" userId="68518c0e3ad24307" providerId="LiveId" clId="{0FB2D6EA-EAC9-4EC8-A45B-81B582B06BE4}" dt="2025-03-08T20:07:35.172" v="9923"/>
        <pc:sldMkLst>
          <pc:docMk/>
          <pc:sldMk cId="1548873314" sldId="334"/>
        </pc:sldMkLst>
        <pc:spChg chg="mod">
          <ac:chgData name="Emma Chameau" userId="68518c0e3ad24307" providerId="LiveId" clId="{0FB2D6EA-EAC9-4EC8-A45B-81B582B06BE4}" dt="2025-03-08T18:18:36.432" v="8959" actId="1076"/>
          <ac:spMkLst>
            <pc:docMk/>
            <pc:sldMk cId="1548873314" sldId="334"/>
            <ac:spMk id="2" creationId="{2E2433E3-6CBD-206B-AB6B-1997B79CB61F}"/>
          </ac:spMkLst>
        </pc:spChg>
      </pc:sldChg>
      <pc:sldChg chg="modSp add mod ord modTransition">
        <pc:chgData name="Emma Chameau" userId="68518c0e3ad24307" providerId="LiveId" clId="{0FB2D6EA-EAC9-4EC8-A45B-81B582B06BE4}" dt="2025-03-09T18:49:44.540" v="12707" actId="20577"/>
        <pc:sldMkLst>
          <pc:docMk/>
          <pc:sldMk cId="1410331980" sldId="335"/>
        </pc:sldMkLst>
        <pc:spChg chg="mod">
          <ac:chgData name="Emma Chameau" userId="68518c0e3ad24307" providerId="LiveId" clId="{0FB2D6EA-EAC9-4EC8-A45B-81B582B06BE4}" dt="2025-03-08T18:40:36.443" v="9533" actId="20577"/>
          <ac:spMkLst>
            <pc:docMk/>
            <pc:sldMk cId="1410331980" sldId="335"/>
            <ac:spMk id="4" creationId="{42E37A7B-28FC-754B-C4CB-FB81C7C047FC}"/>
          </ac:spMkLst>
        </pc:spChg>
        <pc:spChg chg="mod">
          <ac:chgData name="Emma Chameau" userId="68518c0e3ad24307" providerId="LiveId" clId="{0FB2D6EA-EAC9-4EC8-A45B-81B582B06BE4}" dt="2025-03-09T18:49:44.540" v="12707" actId="20577"/>
          <ac:spMkLst>
            <pc:docMk/>
            <pc:sldMk cId="1410331980" sldId="335"/>
            <ac:spMk id="5" creationId="{3970E969-DF25-C8C0-9C9A-943F015C9462}"/>
          </ac:spMkLst>
        </pc:spChg>
      </pc:sldChg>
      <pc:sldChg chg="modSp add mod ord modTransition">
        <pc:chgData name="Emma Chameau" userId="68518c0e3ad24307" providerId="LiveId" clId="{0FB2D6EA-EAC9-4EC8-A45B-81B582B06BE4}" dt="2025-03-09T18:49:48.789" v="12709" actId="20577"/>
        <pc:sldMkLst>
          <pc:docMk/>
          <pc:sldMk cId="3687863001" sldId="336"/>
        </pc:sldMkLst>
        <pc:spChg chg="mod">
          <ac:chgData name="Emma Chameau" userId="68518c0e3ad24307" providerId="LiveId" clId="{0FB2D6EA-EAC9-4EC8-A45B-81B582B06BE4}" dt="2025-03-08T18:40:57.311" v="9567" actId="20577"/>
          <ac:spMkLst>
            <pc:docMk/>
            <pc:sldMk cId="3687863001" sldId="336"/>
            <ac:spMk id="4" creationId="{A78F129C-DDB6-0894-156A-FC9ECAF1B6BE}"/>
          </ac:spMkLst>
        </pc:spChg>
        <pc:spChg chg="mod">
          <ac:chgData name="Emma Chameau" userId="68518c0e3ad24307" providerId="LiveId" clId="{0FB2D6EA-EAC9-4EC8-A45B-81B582B06BE4}" dt="2025-03-09T18:49:48.789" v="12709" actId="20577"/>
          <ac:spMkLst>
            <pc:docMk/>
            <pc:sldMk cId="3687863001" sldId="336"/>
            <ac:spMk id="5" creationId="{C1309A19-43CF-0C13-A263-6E7E7690F19C}"/>
          </ac:spMkLst>
        </pc:spChg>
      </pc:sldChg>
      <pc:sldChg chg="modSp add mod modTransition">
        <pc:chgData name="Emma Chameau" userId="68518c0e3ad24307" providerId="LiveId" clId="{0FB2D6EA-EAC9-4EC8-A45B-81B582B06BE4}" dt="2025-03-08T20:07:35.172" v="9923"/>
        <pc:sldMkLst>
          <pc:docMk/>
          <pc:sldMk cId="2463261625" sldId="337"/>
        </pc:sldMkLst>
        <pc:spChg chg="mod">
          <ac:chgData name="Emma Chameau" userId="68518c0e3ad24307" providerId="LiveId" clId="{0FB2D6EA-EAC9-4EC8-A45B-81B582B06BE4}" dt="2025-03-08T18:42:38.929" v="9587" actId="122"/>
          <ac:spMkLst>
            <pc:docMk/>
            <pc:sldMk cId="2463261625" sldId="337"/>
            <ac:spMk id="2" creationId="{604BE7B5-FBBA-2B6D-36F4-F43D1C9A559B}"/>
          </ac:spMkLst>
        </pc:spChg>
      </pc:sldChg>
      <pc:sldChg chg="addSp delSp modSp new mod ord modTransition modAnim modNotesTx">
        <pc:chgData name="Emma Chameau" userId="68518c0e3ad24307" providerId="LiveId" clId="{0FB2D6EA-EAC9-4EC8-A45B-81B582B06BE4}" dt="2025-03-10T11:21:39.689" v="14084"/>
        <pc:sldMkLst>
          <pc:docMk/>
          <pc:sldMk cId="2611954829" sldId="338"/>
        </pc:sldMkLst>
        <pc:spChg chg="add mod">
          <ac:chgData name="Emma Chameau" userId="68518c0e3ad24307" providerId="LiveId" clId="{0FB2D6EA-EAC9-4EC8-A45B-81B582B06BE4}" dt="2025-03-09T19:33:39.349" v="12916" actId="20577"/>
          <ac:spMkLst>
            <pc:docMk/>
            <pc:sldMk cId="2611954829" sldId="338"/>
            <ac:spMk id="2" creationId="{FA5DADC2-4CF1-6750-9DBA-8DF9061D0F25}"/>
          </ac:spMkLst>
        </pc:spChg>
        <pc:spChg chg="add mod">
          <ac:chgData name="Emma Chameau" userId="68518c0e3ad24307" providerId="LiveId" clId="{0FB2D6EA-EAC9-4EC8-A45B-81B582B06BE4}" dt="2025-03-10T09:03:51.392" v="13709" actId="20577"/>
          <ac:spMkLst>
            <pc:docMk/>
            <pc:sldMk cId="2611954829" sldId="338"/>
            <ac:spMk id="3" creationId="{8E01930A-3674-4D77-1A1C-411CFA684F18}"/>
          </ac:spMkLst>
        </pc:spChg>
        <pc:spChg chg="add mod">
          <ac:chgData name="Emma Chameau" userId="68518c0e3ad24307" providerId="LiveId" clId="{0FB2D6EA-EAC9-4EC8-A45B-81B582B06BE4}" dt="2025-03-10T08:19:54.861" v="13445" actId="1076"/>
          <ac:spMkLst>
            <pc:docMk/>
            <pc:sldMk cId="2611954829" sldId="338"/>
            <ac:spMk id="6" creationId="{F9174EA2-5073-79D4-BEC1-0E1E162A3287}"/>
          </ac:spMkLst>
        </pc:spChg>
        <pc:spChg chg="add mod">
          <ac:chgData name="Emma Chameau" userId="68518c0e3ad24307" providerId="LiveId" clId="{0FB2D6EA-EAC9-4EC8-A45B-81B582B06BE4}" dt="2025-03-10T09:01:07.390" v="13705" actId="14100"/>
          <ac:spMkLst>
            <pc:docMk/>
            <pc:sldMk cId="2611954829" sldId="338"/>
            <ac:spMk id="11" creationId="{E483CD75-44D6-89D9-A381-5823B9ADFB88}"/>
          </ac:spMkLst>
        </pc:spChg>
        <pc:grpChg chg="add del mod">
          <ac:chgData name="Emma Chameau" userId="68518c0e3ad24307" providerId="LiveId" clId="{0FB2D6EA-EAC9-4EC8-A45B-81B582B06BE4}" dt="2025-03-09T19:37:15.127" v="12920" actId="478"/>
          <ac:grpSpMkLst>
            <pc:docMk/>
            <pc:sldMk cId="2611954829" sldId="338"/>
            <ac:grpSpMk id="3" creationId="{2A181996-DAC1-FC00-767A-94634A86F33D}"/>
          </ac:grpSpMkLst>
        </pc:grpChg>
        <pc:grpChg chg="add del mod">
          <ac:chgData name="Emma Chameau" userId="68518c0e3ad24307" providerId="LiveId" clId="{0FB2D6EA-EAC9-4EC8-A45B-81B582B06BE4}" dt="2025-03-09T19:37:15.127" v="12920" actId="478"/>
          <ac:grpSpMkLst>
            <pc:docMk/>
            <pc:sldMk cId="2611954829" sldId="338"/>
            <ac:grpSpMk id="8" creationId="{7F7EF558-B322-CC6F-2A54-BBE903048EBB}"/>
          </ac:grpSpMkLst>
        </pc:grpChg>
        <pc:picChg chg="add mod">
          <ac:chgData name="Emma Chameau" userId="68518c0e3ad24307" providerId="LiveId" clId="{0FB2D6EA-EAC9-4EC8-A45B-81B582B06BE4}" dt="2025-03-10T08:19:11.911" v="13359" actId="1076"/>
          <ac:picMkLst>
            <pc:docMk/>
            <pc:sldMk cId="2611954829" sldId="338"/>
            <ac:picMk id="2" creationId="{9EDF0065-1BDA-CA8D-14FF-54FA18BC879C}"/>
          </ac:picMkLst>
        </pc:picChg>
        <pc:picChg chg="add mod">
          <ac:chgData name="Emma Chameau" userId="68518c0e3ad24307" providerId="LiveId" clId="{0FB2D6EA-EAC9-4EC8-A45B-81B582B06BE4}" dt="2025-03-10T08:18:57.317" v="13357" actId="1076"/>
          <ac:picMkLst>
            <pc:docMk/>
            <pc:sldMk cId="2611954829" sldId="338"/>
            <ac:picMk id="5" creationId="{CDACC9B8-0828-2B70-8DB0-4FE430D7BB55}"/>
          </ac:picMkLst>
        </pc:picChg>
        <pc:picChg chg="add mod">
          <ac:chgData name="Emma Chameau" userId="68518c0e3ad24307" providerId="LiveId" clId="{0FB2D6EA-EAC9-4EC8-A45B-81B582B06BE4}" dt="2025-03-10T09:01:18.995" v="13707" actId="14100"/>
          <ac:picMkLst>
            <pc:docMk/>
            <pc:sldMk cId="2611954829" sldId="338"/>
            <ac:picMk id="7" creationId="{F5881AD0-A50D-5849-5DFD-BBEFCCA36E0B}"/>
          </ac:picMkLst>
        </pc:picChg>
        <pc:picChg chg="add mod">
          <ac:chgData name="Emma Chameau" userId="68518c0e3ad24307" providerId="LiveId" clId="{0FB2D6EA-EAC9-4EC8-A45B-81B582B06BE4}" dt="2025-03-09T19:31:54.757" v="12886" actId="164"/>
          <ac:picMkLst>
            <pc:docMk/>
            <pc:sldMk cId="2611954829" sldId="338"/>
            <ac:picMk id="10" creationId="{3E1FF0F9-4895-DAF2-C4B1-C2B69435B935}"/>
          </ac:picMkLst>
        </pc:picChg>
        <pc:cxnChg chg="add mod">
          <ac:chgData name="Emma Chameau" userId="68518c0e3ad24307" providerId="LiveId" clId="{0FB2D6EA-EAC9-4EC8-A45B-81B582B06BE4}" dt="2025-03-10T08:19:20.810" v="13361" actId="1076"/>
          <ac:cxnSpMkLst>
            <pc:docMk/>
            <pc:sldMk cId="2611954829" sldId="338"/>
            <ac:cxnSpMk id="4" creationId="{5188B197-1AE1-8BF9-282A-06DBFF4C749C}"/>
          </ac:cxnSpMkLst>
        </pc:cxnChg>
      </pc:sldChg>
      <pc:sldChg chg="addSp delSp modSp add mod modShow">
        <pc:chgData name="Emma Chameau" userId="68518c0e3ad24307" providerId="LiveId" clId="{0FB2D6EA-EAC9-4EC8-A45B-81B582B06BE4}" dt="2025-03-09T16:47:35.353" v="12356" actId="729"/>
        <pc:sldMkLst>
          <pc:docMk/>
          <pc:sldMk cId="7307198" sldId="339"/>
        </pc:sldMkLst>
        <pc:spChg chg="add mod">
          <ac:chgData name="Emma Chameau" userId="68518c0e3ad24307" providerId="LiveId" clId="{0FB2D6EA-EAC9-4EC8-A45B-81B582B06BE4}" dt="2025-03-09T14:08:22.586" v="11527" actId="14100"/>
          <ac:spMkLst>
            <pc:docMk/>
            <pc:sldMk cId="7307198" sldId="339"/>
            <ac:spMk id="2" creationId="{31E8BD8E-EA05-817A-EF77-A9C6AC9BF83B}"/>
          </ac:spMkLst>
        </pc:spChg>
        <pc:spChg chg="mod">
          <ac:chgData name="Emma Chameau" userId="68518c0e3ad24307" providerId="LiveId" clId="{0FB2D6EA-EAC9-4EC8-A45B-81B582B06BE4}" dt="2025-03-09T14:09:24.241" v="11554" actId="114"/>
          <ac:spMkLst>
            <pc:docMk/>
            <pc:sldMk cId="7307198" sldId="339"/>
            <ac:spMk id="10" creationId="{9B9EDDD2-9938-E754-E5CE-76CE23CAE491}"/>
          </ac:spMkLst>
        </pc:spChg>
        <pc:grpChg chg="del">
          <ac:chgData name="Emma Chameau" userId="68518c0e3ad24307" providerId="LiveId" clId="{0FB2D6EA-EAC9-4EC8-A45B-81B582B06BE4}" dt="2025-03-09T14:03:36.461" v="11449" actId="478"/>
          <ac:grpSpMkLst>
            <pc:docMk/>
            <pc:sldMk cId="7307198" sldId="339"/>
            <ac:grpSpMk id="7" creationId="{C42AC32B-2168-6460-188F-369D74CE07A3}"/>
          </ac:grpSpMkLst>
        </pc:grpChg>
        <pc:grpChg chg="mod">
          <ac:chgData name="Emma Chameau" userId="68518c0e3ad24307" providerId="LiveId" clId="{0FB2D6EA-EAC9-4EC8-A45B-81B582B06BE4}" dt="2025-03-09T14:03:44.501" v="11451" actId="1076"/>
          <ac:grpSpMkLst>
            <pc:docMk/>
            <pc:sldMk cId="7307198" sldId="339"/>
            <ac:grpSpMk id="11" creationId="{F03A41EC-4F53-B57F-7168-07D5BA690038}"/>
          </ac:grpSpMkLst>
        </pc:grpChg>
        <pc:picChg chg="mod modCrop">
          <ac:chgData name="Emma Chameau" userId="68518c0e3ad24307" providerId="LiveId" clId="{0FB2D6EA-EAC9-4EC8-A45B-81B582B06BE4}" dt="2025-03-09T14:08:52.424" v="11530" actId="732"/>
          <ac:picMkLst>
            <pc:docMk/>
            <pc:sldMk cId="7307198" sldId="339"/>
            <ac:picMk id="9" creationId="{309A4BD3-C684-ABDD-5FF2-4DAFE24E472B}"/>
          </ac:picMkLst>
        </pc:picChg>
      </pc:sldChg>
      <pc:sldChg chg="addSp delSp modSp new mod ord modNotesTx">
        <pc:chgData name="Emma Chameau" userId="68518c0e3ad24307" providerId="LiveId" clId="{0FB2D6EA-EAC9-4EC8-A45B-81B582B06BE4}" dt="2025-03-10T07:46:00.997" v="13171" actId="20577"/>
        <pc:sldMkLst>
          <pc:docMk/>
          <pc:sldMk cId="4162022530" sldId="340"/>
        </pc:sldMkLst>
        <pc:spChg chg="del">
          <ac:chgData name="Emma Chameau" userId="68518c0e3ad24307" providerId="LiveId" clId="{0FB2D6EA-EAC9-4EC8-A45B-81B582B06BE4}" dt="2025-03-09T14:19:09.276" v="11567" actId="478"/>
          <ac:spMkLst>
            <pc:docMk/>
            <pc:sldMk cId="4162022530" sldId="340"/>
            <ac:spMk id="2" creationId="{41D01224-A82C-EE72-271F-0CBB5F001AAF}"/>
          </ac:spMkLst>
        </pc:spChg>
        <pc:spChg chg="del">
          <ac:chgData name="Emma Chameau" userId="68518c0e3ad24307" providerId="LiveId" clId="{0FB2D6EA-EAC9-4EC8-A45B-81B582B06BE4}" dt="2025-03-09T14:19:09.276" v="11567" actId="478"/>
          <ac:spMkLst>
            <pc:docMk/>
            <pc:sldMk cId="4162022530" sldId="340"/>
            <ac:spMk id="3" creationId="{1BD23006-9875-C1E0-2E78-C78B6E5F8CF2}"/>
          </ac:spMkLst>
        </pc:spChg>
        <pc:spChg chg="del">
          <ac:chgData name="Emma Chameau" userId="68518c0e3ad24307" providerId="LiveId" clId="{0FB2D6EA-EAC9-4EC8-A45B-81B582B06BE4}" dt="2025-03-09T14:19:09.276" v="11567" actId="478"/>
          <ac:spMkLst>
            <pc:docMk/>
            <pc:sldMk cId="4162022530" sldId="340"/>
            <ac:spMk id="4" creationId="{17D5F485-43E6-EBB3-D044-938C07C2BB44}"/>
          </ac:spMkLst>
        </pc:spChg>
        <pc:spChg chg="add del">
          <ac:chgData name="Emma Chameau" userId="68518c0e3ad24307" providerId="LiveId" clId="{0FB2D6EA-EAC9-4EC8-A45B-81B582B06BE4}" dt="2025-03-09T14:28:42.490" v="11722" actId="478"/>
          <ac:spMkLst>
            <pc:docMk/>
            <pc:sldMk cId="4162022530" sldId="340"/>
            <ac:spMk id="6" creationId="{151DD37F-1591-A610-0FF4-F10FF3D8753C}"/>
          </ac:spMkLst>
        </pc:spChg>
        <pc:spChg chg="add mod">
          <ac:chgData name="Emma Chameau" userId="68518c0e3ad24307" providerId="LiveId" clId="{0FB2D6EA-EAC9-4EC8-A45B-81B582B06BE4}" dt="2025-03-09T14:31:41.717" v="11826" actId="164"/>
          <ac:spMkLst>
            <pc:docMk/>
            <pc:sldMk cId="4162022530" sldId="340"/>
            <ac:spMk id="7" creationId="{648DFBF2-5DE5-710A-B8B9-BE78F2CC446B}"/>
          </ac:spMkLst>
        </pc:spChg>
        <pc:spChg chg="add mod ord">
          <ac:chgData name="Emma Chameau" userId="68518c0e3ad24307" providerId="LiveId" clId="{0FB2D6EA-EAC9-4EC8-A45B-81B582B06BE4}" dt="2025-03-09T14:31:41.717" v="11826" actId="164"/>
          <ac:spMkLst>
            <pc:docMk/>
            <pc:sldMk cId="4162022530" sldId="340"/>
            <ac:spMk id="8" creationId="{6927B07E-95C7-5BCA-9AF5-DB8EE38C15B6}"/>
          </ac:spMkLst>
        </pc:spChg>
        <pc:spChg chg="add mod">
          <ac:chgData name="Emma Chameau" userId="68518c0e3ad24307" providerId="LiveId" clId="{0FB2D6EA-EAC9-4EC8-A45B-81B582B06BE4}" dt="2025-03-09T15:14:03.257" v="12031" actId="1076"/>
          <ac:spMkLst>
            <pc:docMk/>
            <pc:sldMk cId="4162022530" sldId="340"/>
            <ac:spMk id="9" creationId="{C3C5A261-C49A-EA67-9B34-58653A3528F9}"/>
          </ac:spMkLst>
        </pc:spChg>
        <pc:spChg chg="add mod">
          <ac:chgData name="Emma Chameau" userId="68518c0e3ad24307" providerId="LiveId" clId="{0FB2D6EA-EAC9-4EC8-A45B-81B582B06BE4}" dt="2025-03-09T14:31:41.717" v="11826" actId="164"/>
          <ac:spMkLst>
            <pc:docMk/>
            <pc:sldMk cId="4162022530" sldId="340"/>
            <ac:spMk id="10" creationId="{1B289517-F6F7-9C09-2C5F-1F0DC128E3EE}"/>
          </ac:spMkLst>
        </pc:spChg>
        <pc:spChg chg="add mod">
          <ac:chgData name="Emma Chameau" userId="68518c0e3ad24307" providerId="LiveId" clId="{0FB2D6EA-EAC9-4EC8-A45B-81B582B06BE4}" dt="2025-03-09T14:31:41.717" v="11826" actId="164"/>
          <ac:spMkLst>
            <pc:docMk/>
            <pc:sldMk cId="4162022530" sldId="340"/>
            <ac:spMk id="11" creationId="{8D5D7062-0D62-6F60-2C76-37B23DEC0EE1}"/>
          </ac:spMkLst>
        </pc:spChg>
        <pc:spChg chg="add mod">
          <ac:chgData name="Emma Chameau" userId="68518c0e3ad24307" providerId="LiveId" clId="{0FB2D6EA-EAC9-4EC8-A45B-81B582B06BE4}" dt="2025-03-09T14:31:41.717" v="11826" actId="164"/>
          <ac:spMkLst>
            <pc:docMk/>
            <pc:sldMk cId="4162022530" sldId="340"/>
            <ac:spMk id="12" creationId="{71A673F1-7D58-3FC7-05DE-665A590A298B}"/>
          </ac:spMkLst>
        </pc:spChg>
        <pc:spChg chg="add mod">
          <ac:chgData name="Emma Chameau" userId="68518c0e3ad24307" providerId="LiveId" clId="{0FB2D6EA-EAC9-4EC8-A45B-81B582B06BE4}" dt="2025-03-09T15:15:11.995" v="12061" actId="1035"/>
          <ac:spMkLst>
            <pc:docMk/>
            <pc:sldMk cId="4162022530" sldId="340"/>
            <ac:spMk id="13" creationId="{29D96192-2164-9791-303D-67A3F43C2314}"/>
          </ac:spMkLst>
        </pc:spChg>
        <pc:spChg chg="add mod">
          <ac:chgData name="Emma Chameau" userId="68518c0e3ad24307" providerId="LiveId" clId="{0FB2D6EA-EAC9-4EC8-A45B-81B582B06BE4}" dt="2025-03-09T15:14:48.646" v="12044" actId="693"/>
          <ac:spMkLst>
            <pc:docMk/>
            <pc:sldMk cId="4162022530" sldId="340"/>
            <ac:spMk id="15" creationId="{B6DBF10A-A2E4-66D7-D94C-6D0F14AECA8B}"/>
          </ac:spMkLst>
        </pc:spChg>
        <pc:spChg chg="add mod">
          <ac:chgData name="Emma Chameau" userId="68518c0e3ad24307" providerId="LiveId" clId="{0FB2D6EA-EAC9-4EC8-A45B-81B582B06BE4}" dt="2025-03-09T15:48:14.148" v="12082" actId="20577"/>
          <ac:spMkLst>
            <pc:docMk/>
            <pc:sldMk cId="4162022530" sldId="340"/>
            <ac:spMk id="16" creationId="{E611F18D-F0F4-E5DA-DDEF-A608DF184B94}"/>
          </ac:spMkLst>
        </pc:spChg>
        <pc:spChg chg="add del">
          <ac:chgData name="Emma Chameau" userId="68518c0e3ad24307" providerId="LiveId" clId="{0FB2D6EA-EAC9-4EC8-A45B-81B582B06BE4}" dt="2025-03-09T15:13:52.545" v="12026" actId="22"/>
          <ac:spMkLst>
            <pc:docMk/>
            <pc:sldMk cId="4162022530" sldId="340"/>
            <ac:spMk id="19" creationId="{D465A8DF-A343-4F39-BD6C-48A0B86879E2}"/>
          </ac:spMkLst>
        </pc:spChg>
        <pc:spChg chg="add del">
          <ac:chgData name="Emma Chameau" userId="68518c0e3ad24307" providerId="LiveId" clId="{0FB2D6EA-EAC9-4EC8-A45B-81B582B06BE4}" dt="2025-03-09T15:13:55.952" v="12028" actId="22"/>
          <ac:spMkLst>
            <pc:docMk/>
            <pc:sldMk cId="4162022530" sldId="340"/>
            <ac:spMk id="21" creationId="{20D599FF-3768-D519-48BB-56E0BFFC734E}"/>
          </ac:spMkLst>
        </pc:spChg>
        <pc:spChg chg="add mod">
          <ac:chgData name="Emma Chameau" userId="68518c0e3ad24307" providerId="LiveId" clId="{0FB2D6EA-EAC9-4EC8-A45B-81B582B06BE4}" dt="2025-03-09T15:14:00.366" v="12030"/>
          <ac:spMkLst>
            <pc:docMk/>
            <pc:sldMk cId="4162022530" sldId="340"/>
            <ac:spMk id="22" creationId="{596F61DB-541E-8B79-F549-A72AC9BE0E43}"/>
          </ac:spMkLst>
        </pc:spChg>
        <pc:spChg chg="add mod">
          <ac:chgData name="Emma Chameau" userId="68518c0e3ad24307" providerId="LiveId" clId="{0FB2D6EA-EAC9-4EC8-A45B-81B582B06BE4}" dt="2025-03-09T15:55:36.082" v="12103" actId="164"/>
          <ac:spMkLst>
            <pc:docMk/>
            <pc:sldMk cId="4162022530" sldId="340"/>
            <ac:spMk id="23" creationId="{0BC02C24-78F3-BBF0-6AF3-AA121F321067}"/>
          </ac:spMkLst>
        </pc:spChg>
        <pc:spChg chg="add mod">
          <ac:chgData name="Emma Chameau" userId="68518c0e3ad24307" providerId="LiveId" clId="{0FB2D6EA-EAC9-4EC8-A45B-81B582B06BE4}" dt="2025-03-09T15:14:53.104" v="12045"/>
          <ac:spMkLst>
            <pc:docMk/>
            <pc:sldMk cId="4162022530" sldId="340"/>
            <ac:spMk id="24" creationId="{F2D6ADC9-2457-F85D-E0E3-D7394BC03E6B}"/>
          </ac:spMkLst>
        </pc:spChg>
        <pc:spChg chg="add mod">
          <ac:chgData name="Emma Chameau" userId="68518c0e3ad24307" providerId="LiveId" clId="{0FB2D6EA-EAC9-4EC8-A45B-81B582B06BE4}" dt="2025-03-09T15:55:36.082" v="12103" actId="164"/>
          <ac:spMkLst>
            <pc:docMk/>
            <pc:sldMk cId="4162022530" sldId="340"/>
            <ac:spMk id="25" creationId="{B427A154-6980-CF11-C8D3-9C43DE937852}"/>
          </ac:spMkLst>
        </pc:spChg>
        <pc:spChg chg="add mod">
          <ac:chgData name="Emma Chameau" userId="68518c0e3ad24307" providerId="LiveId" clId="{0FB2D6EA-EAC9-4EC8-A45B-81B582B06BE4}" dt="2025-03-10T07:46:00.997" v="13171" actId="20577"/>
          <ac:spMkLst>
            <pc:docMk/>
            <pc:sldMk cId="4162022530" sldId="340"/>
            <ac:spMk id="28" creationId="{1B0925D1-066F-C7EF-FF1D-34441114D3DE}"/>
          </ac:spMkLst>
        </pc:spChg>
        <pc:spChg chg="add mod">
          <ac:chgData name="Emma Chameau" userId="68518c0e3ad24307" providerId="LiveId" clId="{0FB2D6EA-EAC9-4EC8-A45B-81B582B06BE4}" dt="2025-03-09T15:57:13.701" v="12134" actId="14100"/>
          <ac:spMkLst>
            <pc:docMk/>
            <pc:sldMk cId="4162022530" sldId="340"/>
            <ac:spMk id="29" creationId="{5502205A-19F4-3DAA-690D-DA705163A18D}"/>
          </ac:spMkLst>
        </pc:spChg>
        <pc:grpChg chg="add mod">
          <ac:chgData name="Emma Chameau" userId="68518c0e3ad24307" providerId="LiveId" clId="{0FB2D6EA-EAC9-4EC8-A45B-81B582B06BE4}" dt="2025-03-09T15:55:36.082" v="12103" actId="164"/>
          <ac:grpSpMkLst>
            <pc:docMk/>
            <pc:sldMk cId="4162022530" sldId="340"/>
            <ac:grpSpMk id="17" creationId="{E7AF8BD7-AD0B-BB95-BFFA-CE6A78289703}"/>
          </ac:grpSpMkLst>
        </pc:grpChg>
        <pc:grpChg chg="add mod">
          <ac:chgData name="Emma Chameau" userId="68518c0e3ad24307" providerId="LiveId" clId="{0FB2D6EA-EAC9-4EC8-A45B-81B582B06BE4}" dt="2025-03-09T15:57:01.899" v="12130" actId="1076"/>
          <ac:grpSpMkLst>
            <pc:docMk/>
            <pc:sldMk cId="4162022530" sldId="340"/>
            <ac:grpSpMk id="27" creationId="{167B805D-DB5A-4251-E413-7FE9A4E44336}"/>
          </ac:grpSpMkLst>
        </pc:grpChg>
        <pc:picChg chg="add mod">
          <ac:chgData name="Emma Chameau" userId="68518c0e3ad24307" providerId="LiveId" clId="{0FB2D6EA-EAC9-4EC8-A45B-81B582B06BE4}" dt="2025-03-09T15:56:53.213" v="12128" actId="1076"/>
          <ac:picMkLst>
            <pc:docMk/>
            <pc:sldMk cId="4162022530" sldId="340"/>
            <ac:picMk id="14" creationId="{D3C38E63-75F2-C3D6-8110-ECE271126993}"/>
          </ac:picMkLst>
        </pc:picChg>
        <pc:picChg chg="add mod">
          <ac:chgData name="Emma Chameau" userId="68518c0e3ad24307" providerId="LiveId" clId="{0FB2D6EA-EAC9-4EC8-A45B-81B582B06BE4}" dt="2025-03-09T15:55:46.511" v="12107" actId="14100"/>
          <ac:picMkLst>
            <pc:docMk/>
            <pc:sldMk cId="4162022530" sldId="340"/>
            <ac:picMk id="26" creationId="{174687E4-C106-F8EA-86C7-61AF872F8093}"/>
          </ac:picMkLst>
        </pc:picChg>
      </pc:sldChg>
      <pc:sldChg chg="addSp delSp modSp new mod">
        <pc:chgData name="Emma Chameau" userId="68518c0e3ad24307" providerId="LiveId" clId="{0FB2D6EA-EAC9-4EC8-A45B-81B582B06BE4}" dt="2025-03-09T16:49:39.945" v="12358" actId="20577"/>
        <pc:sldMkLst>
          <pc:docMk/>
          <pc:sldMk cId="447079111" sldId="341"/>
        </pc:sldMkLst>
        <pc:spChg chg="del">
          <ac:chgData name="Emma Chameau" userId="68518c0e3ad24307" providerId="LiveId" clId="{0FB2D6EA-EAC9-4EC8-A45B-81B582B06BE4}" dt="2025-03-09T14:36:47.958" v="11838" actId="478"/>
          <ac:spMkLst>
            <pc:docMk/>
            <pc:sldMk cId="447079111" sldId="341"/>
            <ac:spMk id="2" creationId="{31B258D4-FEE3-2921-506B-5AF44C1D8B20}"/>
          </ac:spMkLst>
        </pc:spChg>
        <pc:spChg chg="del">
          <ac:chgData name="Emma Chameau" userId="68518c0e3ad24307" providerId="LiveId" clId="{0FB2D6EA-EAC9-4EC8-A45B-81B582B06BE4}" dt="2025-03-09T14:36:47.958" v="11838" actId="478"/>
          <ac:spMkLst>
            <pc:docMk/>
            <pc:sldMk cId="447079111" sldId="341"/>
            <ac:spMk id="3" creationId="{292C5F3D-3DE3-F498-C78D-F46FFEF3E33B}"/>
          </ac:spMkLst>
        </pc:spChg>
        <pc:spChg chg="del">
          <ac:chgData name="Emma Chameau" userId="68518c0e3ad24307" providerId="LiveId" clId="{0FB2D6EA-EAC9-4EC8-A45B-81B582B06BE4}" dt="2025-03-09T14:36:47.958" v="11838" actId="478"/>
          <ac:spMkLst>
            <pc:docMk/>
            <pc:sldMk cId="447079111" sldId="341"/>
            <ac:spMk id="4" creationId="{AF646E27-CAED-C3BE-DCD1-BD3E55882F4B}"/>
          </ac:spMkLst>
        </pc:spChg>
        <pc:spChg chg="mod">
          <ac:chgData name="Emma Chameau" userId="68518c0e3ad24307" providerId="LiveId" clId="{0FB2D6EA-EAC9-4EC8-A45B-81B582B06BE4}" dt="2025-03-09T14:37:05.256" v="11846"/>
          <ac:spMkLst>
            <pc:docMk/>
            <pc:sldMk cId="447079111" sldId="341"/>
            <ac:spMk id="9" creationId="{89EB21CC-45F1-805C-FA1F-2E1A5CC9DD48}"/>
          </ac:spMkLst>
        </pc:spChg>
        <pc:spChg chg="mod">
          <ac:chgData name="Emma Chameau" userId="68518c0e3ad24307" providerId="LiveId" clId="{0FB2D6EA-EAC9-4EC8-A45B-81B582B06BE4}" dt="2025-03-09T14:37:05.256" v="11846"/>
          <ac:spMkLst>
            <pc:docMk/>
            <pc:sldMk cId="447079111" sldId="341"/>
            <ac:spMk id="10" creationId="{ECB890BB-1802-2AFF-BA2C-E6F86F01EE4B}"/>
          </ac:spMkLst>
        </pc:spChg>
        <pc:spChg chg="del mod">
          <ac:chgData name="Emma Chameau" userId="68518c0e3ad24307" providerId="LiveId" clId="{0FB2D6EA-EAC9-4EC8-A45B-81B582B06BE4}" dt="2025-03-09T14:37:32.384" v="11872" actId="478"/>
          <ac:spMkLst>
            <pc:docMk/>
            <pc:sldMk cId="447079111" sldId="341"/>
            <ac:spMk id="11" creationId="{322F02AD-E2FB-C97B-888F-5768FBE51C18}"/>
          </ac:spMkLst>
        </pc:spChg>
        <pc:spChg chg="del mod">
          <ac:chgData name="Emma Chameau" userId="68518c0e3ad24307" providerId="LiveId" clId="{0FB2D6EA-EAC9-4EC8-A45B-81B582B06BE4}" dt="2025-03-09T14:37:32.384" v="11872" actId="478"/>
          <ac:spMkLst>
            <pc:docMk/>
            <pc:sldMk cId="447079111" sldId="341"/>
            <ac:spMk id="12" creationId="{79A67139-5140-810A-5C61-E0B973BE5552}"/>
          </ac:spMkLst>
        </pc:spChg>
        <pc:spChg chg="del mod">
          <ac:chgData name="Emma Chameau" userId="68518c0e3ad24307" providerId="LiveId" clId="{0FB2D6EA-EAC9-4EC8-A45B-81B582B06BE4}" dt="2025-03-09T14:37:32.384" v="11872" actId="478"/>
          <ac:spMkLst>
            <pc:docMk/>
            <pc:sldMk cId="447079111" sldId="341"/>
            <ac:spMk id="13" creationId="{96D9E6A5-DB4B-A003-5659-FF06262A7FAF}"/>
          </ac:spMkLst>
        </pc:spChg>
        <pc:spChg chg="del mod">
          <ac:chgData name="Emma Chameau" userId="68518c0e3ad24307" providerId="LiveId" clId="{0FB2D6EA-EAC9-4EC8-A45B-81B582B06BE4}" dt="2025-03-09T14:37:32.384" v="11872" actId="478"/>
          <ac:spMkLst>
            <pc:docMk/>
            <pc:sldMk cId="447079111" sldId="341"/>
            <ac:spMk id="14" creationId="{E4B36D07-2E8B-BDDC-88CF-9D1F79B35BA5}"/>
          </ac:spMkLst>
        </pc:spChg>
        <pc:spChg chg="del mod">
          <ac:chgData name="Emma Chameau" userId="68518c0e3ad24307" providerId="LiveId" clId="{0FB2D6EA-EAC9-4EC8-A45B-81B582B06BE4}" dt="2025-03-09T14:37:25.890" v="11871" actId="478"/>
          <ac:spMkLst>
            <pc:docMk/>
            <pc:sldMk cId="447079111" sldId="341"/>
            <ac:spMk id="15" creationId="{2B1B2866-3B3E-F254-1388-4DD0FAC19F0A}"/>
          </ac:spMkLst>
        </pc:spChg>
        <pc:spChg chg="mod">
          <ac:chgData name="Emma Chameau" userId="68518c0e3ad24307" providerId="LiveId" clId="{0FB2D6EA-EAC9-4EC8-A45B-81B582B06BE4}" dt="2025-03-09T14:37:18.271" v="11862" actId="1037"/>
          <ac:spMkLst>
            <pc:docMk/>
            <pc:sldMk cId="447079111" sldId="341"/>
            <ac:spMk id="16" creationId="{266DFD50-6105-2454-B429-7B34FF0DEB7B}"/>
          </ac:spMkLst>
        </pc:spChg>
        <pc:spChg chg="mod">
          <ac:chgData name="Emma Chameau" userId="68518c0e3ad24307" providerId="LiveId" clId="{0FB2D6EA-EAC9-4EC8-A45B-81B582B06BE4}" dt="2025-03-09T16:49:39.945" v="12358" actId="20577"/>
          <ac:spMkLst>
            <pc:docMk/>
            <pc:sldMk cId="447079111" sldId="341"/>
            <ac:spMk id="17" creationId="{8974F33C-08C6-4AFC-B18D-5B0D4C8977C8}"/>
          </ac:spMkLst>
        </pc:spChg>
        <pc:spChg chg="mod">
          <ac:chgData name="Emma Chameau" userId="68518c0e3ad24307" providerId="LiveId" clId="{0FB2D6EA-EAC9-4EC8-A45B-81B582B06BE4}" dt="2025-03-09T14:37:34.530" v="11873"/>
          <ac:spMkLst>
            <pc:docMk/>
            <pc:sldMk cId="447079111" sldId="341"/>
            <ac:spMk id="19" creationId="{3B23A60F-AAB8-4EDA-4FF5-0CCC954E39EF}"/>
          </ac:spMkLst>
        </pc:spChg>
        <pc:spChg chg="mod">
          <ac:chgData name="Emma Chameau" userId="68518c0e3ad24307" providerId="LiveId" clId="{0FB2D6EA-EAC9-4EC8-A45B-81B582B06BE4}" dt="2025-03-09T14:37:34.530" v="11873"/>
          <ac:spMkLst>
            <pc:docMk/>
            <pc:sldMk cId="447079111" sldId="341"/>
            <ac:spMk id="20" creationId="{FCE0C1D1-2FC1-AA97-0288-89967209BEC7}"/>
          </ac:spMkLst>
        </pc:spChg>
        <pc:spChg chg="mod">
          <ac:chgData name="Emma Chameau" userId="68518c0e3ad24307" providerId="LiveId" clId="{0FB2D6EA-EAC9-4EC8-A45B-81B582B06BE4}" dt="2025-03-09T14:37:45.420" v="11889" actId="1038"/>
          <ac:spMkLst>
            <pc:docMk/>
            <pc:sldMk cId="447079111" sldId="341"/>
            <ac:spMk id="21" creationId="{2331B466-BFB0-0C86-D9A4-14D4DB22A201}"/>
          </ac:spMkLst>
        </pc:spChg>
        <pc:spChg chg="mod">
          <ac:chgData name="Emma Chameau" userId="68518c0e3ad24307" providerId="LiveId" clId="{0FB2D6EA-EAC9-4EC8-A45B-81B582B06BE4}" dt="2025-03-09T14:38:05.811" v="11893" actId="113"/>
          <ac:spMkLst>
            <pc:docMk/>
            <pc:sldMk cId="447079111" sldId="341"/>
            <ac:spMk id="22" creationId="{3A38A452-EF2F-1E80-8ABC-9176AD47C9E1}"/>
          </ac:spMkLst>
        </pc:spChg>
        <pc:grpChg chg="add mod">
          <ac:chgData name="Emma Chameau" userId="68518c0e3ad24307" providerId="LiveId" clId="{0FB2D6EA-EAC9-4EC8-A45B-81B582B06BE4}" dt="2025-03-09T14:38:20.889" v="11896" actId="1076"/>
          <ac:grpSpMkLst>
            <pc:docMk/>
            <pc:sldMk cId="447079111" sldId="341"/>
            <ac:grpSpMk id="8" creationId="{8DF44BFA-52D9-AD48-B44C-01A0B08EE3D1}"/>
          </ac:grpSpMkLst>
        </pc:grpChg>
        <pc:grpChg chg="add mod">
          <ac:chgData name="Emma Chameau" userId="68518c0e3ad24307" providerId="LiveId" clId="{0FB2D6EA-EAC9-4EC8-A45B-81B582B06BE4}" dt="2025-03-09T14:38:20.889" v="11896" actId="1076"/>
          <ac:grpSpMkLst>
            <pc:docMk/>
            <pc:sldMk cId="447079111" sldId="341"/>
            <ac:grpSpMk id="18" creationId="{341A22FE-B9FE-D5A8-4F79-C635C43D7C1F}"/>
          </ac:grpSpMkLst>
        </pc:grpChg>
        <pc:picChg chg="add del mod">
          <ac:chgData name="Emma Chameau" userId="68518c0e3ad24307" providerId="LiveId" clId="{0FB2D6EA-EAC9-4EC8-A45B-81B582B06BE4}" dt="2025-03-09T15:48:30.660" v="12088" actId="478"/>
          <ac:picMkLst>
            <pc:docMk/>
            <pc:sldMk cId="447079111" sldId="341"/>
            <ac:picMk id="6" creationId="{7BB512D2-2941-6B19-9FB1-710CFD3ABD83}"/>
          </ac:picMkLst>
        </pc:picChg>
        <pc:picChg chg="add del mod">
          <ac:chgData name="Emma Chameau" userId="68518c0e3ad24307" providerId="LiveId" clId="{0FB2D6EA-EAC9-4EC8-A45B-81B582B06BE4}" dt="2025-03-09T15:48:21.179" v="12083" actId="478"/>
          <ac:picMkLst>
            <pc:docMk/>
            <pc:sldMk cId="447079111" sldId="341"/>
            <ac:picMk id="7" creationId="{C5994FBF-BE52-C243-0DB6-E8CABC3C522F}"/>
          </ac:picMkLst>
        </pc:picChg>
        <pc:picChg chg="add mod">
          <ac:chgData name="Emma Chameau" userId="68518c0e3ad24307" providerId="LiveId" clId="{0FB2D6EA-EAC9-4EC8-A45B-81B582B06BE4}" dt="2025-03-09T15:48:29.597" v="12087" actId="1076"/>
          <ac:picMkLst>
            <pc:docMk/>
            <pc:sldMk cId="447079111" sldId="341"/>
            <ac:picMk id="23" creationId="{4C56AFA6-02ED-047B-EF66-0C3780323DEC}"/>
          </ac:picMkLst>
        </pc:picChg>
        <pc:picChg chg="add mod">
          <ac:chgData name="Emma Chameau" userId="68518c0e3ad24307" providerId="LiveId" clId="{0FB2D6EA-EAC9-4EC8-A45B-81B582B06BE4}" dt="2025-03-09T15:49:14.677" v="12098" actId="1076"/>
          <ac:picMkLst>
            <pc:docMk/>
            <pc:sldMk cId="447079111" sldId="341"/>
            <ac:picMk id="25" creationId="{05ABD21F-7F6E-F664-1ADB-777C3058A39F}"/>
          </ac:picMkLst>
        </pc:picChg>
      </pc:sldChg>
      <pc:sldChg chg="addSp delSp modSp new mod">
        <pc:chgData name="Emma Chameau" userId="68518c0e3ad24307" providerId="LiveId" clId="{0FB2D6EA-EAC9-4EC8-A45B-81B582B06BE4}" dt="2025-03-10T08:13:33.018" v="13249" actId="20577"/>
        <pc:sldMkLst>
          <pc:docMk/>
          <pc:sldMk cId="1259991789" sldId="342"/>
        </pc:sldMkLst>
        <pc:spChg chg="del">
          <ac:chgData name="Emma Chameau" userId="68518c0e3ad24307" providerId="LiveId" clId="{0FB2D6EA-EAC9-4EC8-A45B-81B582B06BE4}" dt="2025-03-09T14:40:09.019" v="11910" actId="478"/>
          <ac:spMkLst>
            <pc:docMk/>
            <pc:sldMk cId="1259991789" sldId="342"/>
            <ac:spMk id="2" creationId="{A4C207BF-C6FA-9B7D-CAB7-4D73744D95D8}"/>
          </ac:spMkLst>
        </pc:spChg>
        <pc:spChg chg="add del mod">
          <ac:chgData name="Emma Chameau" userId="68518c0e3ad24307" providerId="LiveId" clId="{0FB2D6EA-EAC9-4EC8-A45B-81B582B06BE4}" dt="2025-03-09T14:39:56.142" v="11906"/>
          <ac:spMkLst>
            <pc:docMk/>
            <pc:sldMk cId="1259991789" sldId="342"/>
            <ac:spMk id="3" creationId="{7662A00D-5E76-3F2D-8118-56BFB704BF40}"/>
          </ac:spMkLst>
        </pc:spChg>
        <pc:spChg chg="del">
          <ac:chgData name="Emma Chameau" userId="68518c0e3ad24307" providerId="LiveId" clId="{0FB2D6EA-EAC9-4EC8-A45B-81B582B06BE4}" dt="2025-03-09T14:40:34.147" v="11920" actId="478"/>
          <ac:spMkLst>
            <pc:docMk/>
            <pc:sldMk cId="1259991789" sldId="342"/>
            <ac:spMk id="4" creationId="{F11C01B7-F4B5-D2A4-E7BA-D97208BA4DDB}"/>
          </ac:spMkLst>
        </pc:spChg>
        <pc:spChg chg="add mod">
          <ac:chgData name="Emma Chameau" userId="68518c0e3ad24307" providerId="LiveId" clId="{0FB2D6EA-EAC9-4EC8-A45B-81B582B06BE4}" dt="2025-03-09T14:39:50.594" v="11902"/>
          <ac:spMkLst>
            <pc:docMk/>
            <pc:sldMk cId="1259991789" sldId="342"/>
            <ac:spMk id="5" creationId="{52653C6B-0BAF-B527-4B37-21DF7E1B4B99}"/>
          </ac:spMkLst>
        </pc:spChg>
        <pc:spChg chg="add mod">
          <ac:chgData name="Emma Chameau" userId="68518c0e3ad24307" providerId="LiveId" clId="{0FB2D6EA-EAC9-4EC8-A45B-81B582B06BE4}" dt="2025-03-09T19:20:56.732" v="12829" actId="20577"/>
          <ac:spMkLst>
            <pc:docMk/>
            <pc:sldMk cId="1259991789" sldId="342"/>
            <ac:spMk id="6" creationId="{709A375C-06E9-1E14-52DC-CE041F2381E1}"/>
          </ac:spMkLst>
        </pc:spChg>
        <pc:spChg chg="mod">
          <ac:chgData name="Emma Chameau" userId="68518c0e3ad24307" providerId="LiveId" clId="{0FB2D6EA-EAC9-4EC8-A45B-81B582B06BE4}" dt="2025-03-09T14:40:38.300" v="11921"/>
          <ac:spMkLst>
            <pc:docMk/>
            <pc:sldMk cId="1259991789" sldId="342"/>
            <ac:spMk id="8" creationId="{CC298445-69C0-4021-F587-86432366EFA0}"/>
          </ac:spMkLst>
        </pc:spChg>
        <pc:spChg chg="mod">
          <ac:chgData name="Emma Chameau" userId="68518c0e3ad24307" providerId="LiveId" clId="{0FB2D6EA-EAC9-4EC8-A45B-81B582B06BE4}" dt="2025-03-09T14:40:38.300" v="11921"/>
          <ac:spMkLst>
            <pc:docMk/>
            <pc:sldMk cId="1259991789" sldId="342"/>
            <ac:spMk id="9" creationId="{0616094C-F9FD-1656-6EAD-08ADA61EDD5C}"/>
          </ac:spMkLst>
        </pc:spChg>
        <pc:spChg chg="mod">
          <ac:chgData name="Emma Chameau" userId="68518c0e3ad24307" providerId="LiveId" clId="{0FB2D6EA-EAC9-4EC8-A45B-81B582B06BE4}" dt="2025-03-09T14:40:38.300" v="11921"/>
          <ac:spMkLst>
            <pc:docMk/>
            <pc:sldMk cId="1259991789" sldId="342"/>
            <ac:spMk id="10" creationId="{CA109EE9-A71A-AC67-BC71-AD3AA9369012}"/>
          </ac:spMkLst>
        </pc:spChg>
        <pc:spChg chg="mod">
          <ac:chgData name="Emma Chameau" userId="68518c0e3ad24307" providerId="LiveId" clId="{0FB2D6EA-EAC9-4EC8-A45B-81B582B06BE4}" dt="2025-03-09T14:40:38.300" v="11921"/>
          <ac:spMkLst>
            <pc:docMk/>
            <pc:sldMk cId="1259991789" sldId="342"/>
            <ac:spMk id="11" creationId="{A29E0C55-2910-D69C-0C7B-F44146B859A3}"/>
          </ac:spMkLst>
        </pc:spChg>
        <pc:spChg chg="mod">
          <ac:chgData name="Emma Chameau" userId="68518c0e3ad24307" providerId="LiveId" clId="{0FB2D6EA-EAC9-4EC8-A45B-81B582B06BE4}" dt="2025-03-09T14:40:38.300" v="11921"/>
          <ac:spMkLst>
            <pc:docMk/>
            <pc:sldMk cId="1259991789" sldId="342"/>
            <ac:spMk id="12" creationId="{DE604A1A-9C8A-70F9-8B95-7F1EA2C4C5BA}"/>
          </ac:spMkLst>
        </pc:spChg>
        <pc:spChg chg="mod">
          <ac:chgData name="Emma Chameau" userId="68518c0e3ad24307" providerId="LiveId" clId="{0FB2D6EA-EAC9-4EC8-A45B-81B582B06BE4}" dt="2025-03-09T14:40:38.300" v="11921"/>
          <ac:spMkLst>
            <pc:docMk/>
            <pc:sldMk cId="1259991789" sldId="342"/>
            <ac:spMk id="13" creationId="{49AD73CB-EBB5-3394-C854-FA864C18729D}"/>
          </ac:spMkLst>
        </pc:spChg>
        <pc:spChg chg="mod">
          <ac:chgData name="Emma Chameau" userId="68518c0e3ad24307" providerId="LiveId" clId="{0FB2D6EA-EAC9-4EC8-A45B-81B582B06BE4}" dt="2025-03-09T14:40:38.300" v="11921"/>
          <ac:spMkLst>
            <pc:docMk/>
            <pc:sldMk cId="1259991789" sldId="342"/>
            <ac:spMk id="14" creationId="{F995F81F-2032-82B0-81A6-0BAE45C779F4}"/>
          </ac:spMkLst>
        </pc:spChg>
        <pc:spChg chg="mod">
          <ac:chgData name="Emma Chameau" userId="68518c0e3ad24307" providerId="LiveId" clId="{0FB2D6EA-EAC9-4EC8-A45B-81B582B06BE4}" dt="2025-03-09T14:40:38.300" v="11921"/>
          <ac:spMkLst>
            <pc:docMk/>
            <pc:sldMk cId="1259991789" sldId="342"/>
            <ac:spMk id="15" creationId="{AB93AA39-AC46-A7F4-88CC-FE115D2EEB7B}"/>
          </ac:spMkLst>
        </pc:spChg>
        <pc:spChg chg="mod">
          <ac:chgData name="Emma Chameau" userId="68518c0e3ad24307" providerId="LiveId" clId="{0FB2D6EA-EAC9-4EC8-A45B-81B582B06BE4}" dt="2025-03-10T08:13:33.018" v="13249" actId="20577"/>
          <ac:spMkLst>
            <pc:docMk/>
            <pc:sldMk cId="1259991789" sldId="342"/>
            <ac:spMk id="16" creationId="{310669E6-0163-9A8E-3281-6F167C995F1E}"/>
          </ac:spMkLst>
        </pc:spChg>
        <pc:grpChg chg="add mod">
          <ac:chgData name="Emma Chameau" userId="68518c0e3ad24307" providerId="LiveId" clId="{0FB2D6EA-EAC9-4EC8-A45B-81B582B06BE4}" dt="2025-03-09T14:40:38.300" v="11921"/>
          <ac:grpSpMkLst>
            <pc:docMk/>
            <pc:sldMk cId="1259991789" sldId="342"/>
            <ac:grpSpMk id="7" creationId="{FDB092EF-C591-9EC3-B4D9-23012C9B4F90}"/>
          </ac:grpSpMkLst>
        </pc:grpChg>
      </pc:sldChg>
      <pc:sldChg chg="addSp delSp modSp new mod modShow">
        <pc:chgData name="Emma Chameau" userId="68518c0e3ad24307" providerId="LiveId" clId="{0FB2D6EA-EAC9-4EC8-A45B-81B582B06BE4}" dt="2025-03-09T16:11:44.877" v="12227" actId="729"/>
        <pc:sldMkLst>
          <pc:docMk/>
          <pc:sldMk cId="2736264263" sldId="343"/>
        </pc:sldMkLst>
        <pc:spChg chg="del">
          <ac:chgData name="Emma Chameau" userId="68518c0e3ad24307" providerId="LiveId" clId="{0FB2D6EA-EAC9-4EC8-A45B-81B582B06BE4}" dt="2025-03-09T16:09:21.960" v="12155" actId="478"/>
          <ac:spMkLst>
            <pc:docMk/>
            <pc:sldMk cId="2736264263" sldId="343"/>
            <ac:spMk id="2" creationId="{B0CC6790-BB3B-D697-8FED-ECB36E57BCB3}"/>
          </ac:spMkLst>
        </pc:spChg>
        <pc:spChg chg="del">
          <ac:chgData name="Emma Chameau" userId="68518c0e3ad24307" providerId="LiveId" clId="{0FB2D6EA-EAC9-4EC8-A45B-81B582B06BE4}" dt="2025-03-09T16:09:21.960" v="12155" actId="478"/>
          <ac:spMkLst>
            <pc:docMk/>
            <pc:sldMk cId="2736264263" sldId="343"/>
            <ac:spMk id="3" creationId="{88840785-DC7A-6739-E9EB-62AA4912BDF0}"/>
          </ac:spMkLst>
        </pc:spChg>
        <pc:spChg chg="add del">
          <ac:chgData name="Emma Chameau" userId="68518c0e3ad24307" providerId="LiveId" clId="{0FB2D6EA-EAC9-4EC8-A45B-81B582B06BE4}" dt="2025-03-09T16:09:44.480" v="12162" actId="22"/>
          <ac:spMkLst>
            <pc:docMk/>
            <pc:sldMk cId="2736264263" sldId="343"/>
            <ac:spMk id="6" creationId="{F2D57E9C-FFFB-4941-E0EE-75E56659C38E}"/>
          </ac:spMkLst>
        </pc:spChg>
        <pc:spChg chg="add mod">
          <ac:chgData name="Emma Chameau" userId="68518c0e3ad24307" providerId="LiveId" clId="{0FB2D6EA-EAC9-4EC8-A45B-81B582B06BE4}" dt="2025-03-09T16:10:29.049" v="12193" actId="14100"/>
          <ac:spMkLst>
            <pc:docMk/>
            <pc:sldMk cId="2736264263" sldId="343"/>
            <ac:spMk id="7" creationId="{65C933D1-3DB5-7EFF-75B6-537540A00255}"/>
          </ac:spMkLst>
        </pc:spChg>
        <pc:spChg chg="add mod">
          <ac:chgData name="Emma Chameau" userId="68518c0e3ad24307" providerId="LiveId" clId="{0FB2D6EA-EAC9-4EC8-A45B-81B582B06BE4}" dt="2025-03-09T16:11:23.869" v="12224" actId="1076"/>
          <ac:spMkLst>
            <pc:docMk/>
            <pc:sldMk cId="2736264263" sldId="343"/>
            <ac:spMk id="9" creationId="{4BA928A0-0642-6859-1170-3C76C2D07470}"/>
          </ac:spMkLst>
        </pc:spChg>
        <pc:picChg chg="add mod">
          <ac:chgData name="Emma Chameau" userId="68518c0e3ad24307" providerId="LiveId" clId="{0FB2D6EA-EAC9-4EC8-A45B-81B582B06BE4}" dt="2025-03-09T16:10:30.191" v="12194" actId="1076"/>
          <ac:picMkLst>
            <pc:docMk/>
            <pc:sldMk cId="2736264263" sldId="343"/>
            <ac:picMk id="4" creationId="{A3E2FD33-1441-FD86-9367-A91A1AD3A160}"/>
          </ac:picMkLst>
        </pc:picChg>
        <pc:picChg chg="add mod">
          <ac:chgData name="Emma Chameau" userId="68518c0e3ad24307" providerId="LiveId" clId="{0FB2D6EA-EAC9-4EC8-A45B-81B582B06BE4}" dt="2025-03-09T16:11:35.956" v="12226" actId="1076"/>
          <ac:picMkLst>
            <pc:docMk/>
            <pc:sldMk cId="2736264263" sldId="343"/>
            <ac:picMk id="8" creationId="{75920371-5187-C5EF-571C-EEC774405537}"/>
          </ac:picMkLst>
        </pc:picChg>
      </pc:sldChg>
      <pc:sldChg chg="addSp delSp modSp new mod modAnim">
        <pc:chgData name="Emma Chameau" userId="68518c0e3ad24307" providerId="LiveId" clId="{0FB2D6EA-EAC9-4EC8-A45B-81B582B06BE4}" dt="2025-03-10T11:24:20.027" v="14115" actId="1035"/>
        <pc:sldMkLst>
          <pc:docMk/>
          <pc:sldMk cId="295514110" sldId="344"/>
        </pc:sldMkLst>
        <pc:spChg chg="del">
          <ac:chgData name="Emma Chameau" userId="68518c0e3ad24307" providerId="LiveId" clId="{0FB2D6EA-EAC9-4EC8-A45B-81B582B06BE4}" dt="2025-03-09T16:14:34.085" v="12253" actId="478"/>
          <ac:spMkLst>
            <pc:docMk/>
            <pc:sldMk cId="295514110" sldId="344"/>
            <ac:spMk id="2" creationId="{A5888C84-E3E4-6472-5AC4-005D75B4DFC1}"/>
          </ac:spMkLst>
        </pc:spChg>
        <pc:spChg chg="add mod">
          <ac:chgData name="Emma Chameau" userId="68518c0e3ad24307" providerId="LiveId" clId="{0FB2D6EA-EAC9-4EC8-A45B-81B582B06BE4}" dt="2025-03-10T08:53:02.642" v="13668" actId="121"/>
          <ac:spMkLst>
            <pc:docMk/>
            <pc:sldMk cId="295514110" sldId="344"/>
            <ac:spMk id="3" creationId="{37C40ABC-8A98-6610-189A-2421C8568E18}"/>
          </ac:spMkLst>
        </pc:spChg>
        <pc:spChg chg="add mod">
          <ac:chgData name="Emma Chameau" userId="68518c0e3ad24307" providerId="LiveId" clId="{0FB2D6EA-EAC9-4EC8-A45B-81B582B06BE4}" dt="2025-03-10T08:53:02.642" v="13668" actId="121"/>
          <ac:spMkLst>
            <pc:docMk/>
            <pc:sldMk cId="295514110" sldId="344"/>
            <ac:spMk id="5" creationId="{D8B29443-8591-D944-6C53-AFBC96C44C5F}"/>
          </ac:spMkLst>
        </pc:spChg>
        <pc:spChg chg="add mod">
          <ac:chgData name="Emma Chameau" userId="68518c0e3ad24307" providerId="LiveId" clId="{0FB2D6EA-EAC9-4EC8-A45B-81B582B06BE4}" dt="2025-03-09T17:26:56.415" v="12521" actId="20577"/>
          <ac:spMkLst>
            <pc:docMk/>
            <pc:sldMk cId="295514110" sldId="344"/>
            <ac:spMk id="7" creationId="{0169FCE5-0482-2232-CE88-3158713207AE}"/>
          </ac:spMkLst>
        </pc:spChg>
        <pc:spChg chg="add mod">
          <ac:chgData name="Emma Chameau" userId="68518c0e3ad24307" providerId="LiveId" clId="{0FB2D6EA-EAC9-4EC8-A45B-81B582B06BE4}" dt="2025-03-10T11:24:20.027" v="14115" actId="1035"/>
          <ac:spMkLst>
            <pc:docMk/>
            <pc:sldMk cId="295514110" sldId="344"/>
            <ac:spMk id="8" creationId="{9BC6D39A-C8DA-9710-D217-BC3DF28BE7E1}"/>
          </ac:spMkLst>
        </pc:spChg>
        <pc:spChg chg="add mod">
          <ac:chgData name="Emma Chameau" userId="68518c0e3ad24307" providerId="LiveId" clId="{0FB2D6EA-EAC9-4EC8-A45B-81B582B06BE4}" dt="2025-03-10T08:53:34.829" v="13670"/>
          <ac:spMkLst>
            <pc:docMk/>
            <pc:sldMk cId="295514110" sldId="344"/>
            <ac:spMk id="9" creationId="{DDA9AEBC-DA2C-6832-9F45-F6C0FBCDC07F}"/>
          </ac:spMkLst>
        </pc:spChg>
        <pc:spChg chg="add del">
          <ac:chgData name="Emma Chameau" userId="68518c0e3ad24307" providerId="LiveId" clId="{0FB2D6EA-EAC9-4EC8-A45B-81B582B06BE4}" dt="2025-03-10T08:53:54.298" v="13672" actId="22"/>
          <ac:spMkLst>
            <pc:docMk/>
            <pc:sldMk cId="295514110" sldId="344"/>
            <ac:spMk id="11" creationId="{B7E35C2E-A308-BA56-9E68-35EE515A332E}"/>
          </ac:spMkLst>
        </pc:spChg>
        <pc:spChg chg="add mod">
          <ac:chgData name="Emma Chameau" userId="68518c0e3ad24307" providerId="LiveId" clId="{0FB2D6EA-EAC9-4EC8-A45B-81B582B06BE4}" dt="2025-03-10T08:54:12.840" v="13682" actId="1076"/>
          <ac:spMkLst>
            <pc:docMk/>
            <pc:sldMk cId="295514110" sldId="344"/>
            <ac:spMk id="13" creationId="{3B1B9647-A0DB-E9FF-5406-9002AEEE219F}"/>
          </ac:spMkLst>
        </pc:spChg>
        <pc:picChg chg="add del mod">
          <ac:chgData name="Emma Chameau" userId="68518c0e3ad24307" providerId="LiveId" clId="{0FB2D6EA-EAC9-4EC8-A45B-81B582B06BE4}" dt="2025-03-10T08:50:16.941" v="13485" actId="478"/>
          <ac:picMkLst>
            <pc:docMk/>
            <pc:sldMk cId="295514110" sldId="344"/>
            <ac:picMk id="2" creationId="{C6650745-EA9E-5F08-4E8A-6BCC2B9C0148}"/>
          </ac:picMkLst>
        </pc:picChg>
        <pc:picChg chg="add mod">
          <ac:chgData name="Emma Chameau" userId="68518c0e3ad24307" providerId="LiveId" clId="{0FB2D6EA-EAC9-4EC8-A45B-81B582B06BE4}" dt="2025-03-10T08:50:27.122" v="13500" actId="1035"/>
          <ac:picMkLst>
            <pc:docMk/>
            <pc:sldMk cId="295514110" sldId="344"/>
            <ac:picMk id="4" creationId="{596CCDD4-20A7-832C-832A-468446AC72E8}"/>
          </ac:picMkLst>
        </pc:picChg>
        <pc:picChg chg="add mod">
          <ac:chgData name="Emma Chameau" userId="68518c0e3ad24307" providerId="LiveId" clId="{0FB2D6EA-EAC9-4EC8-A45B-81B582B06BE4}" dt="2025-03-10T08:50:27.122" v="13500" actId="1035"/>
          <ac:picMkLst>
            <pc:docMk/>
            <pc:sldMk cId="295514110" sldId="344"/>
            <ac:picMk id="6" creationId="{536DB7DC-7881-A1E7-0D50-587A8A85FB35}"/>
          </ac:picMkLst>
        </pc:picChg>
        <pc:picChg chg="add mod">
          <ac:chgData name="Emma Chameau" userId="68518c0e3ad24307" providerId="LiveId" clId="{0FB2D6EA-EAC9-4EC8-A45B-81B582B06BE4}" dt="2025-03-10T08:50:29.741" v="13502" actId="1036"/>
          <ac:picMkLst>
            <pc:docMk/>
            <pc:sldMk cId="295514110" sldId="344"/>
            <ac:picMk id="1026" creationId="{9E095952-F7FA-13E7-E3FF-4D75B018AB3A}"/>
          </ac:picMkLst>
        </pc:picChg>
      </pc:sldChg>
      <pc:sldChg chg="addSp delSp modSp new mod ord modNotesTx">
        <pc:chgData name="Emma Chameau" userId="68518c0e3ad24307" providerId="LiveId" clId="{0FB2D6EA-EAC9-4EC8-A45B-81B582B06BE4}" dt="2025-03-10T11:21:59.506" v="14086"/>
        <pc:sldMkLst>
          <pc:docMk/>
          <pc:sldMk cId="1799470755" sldId="345"/>
        </pc:sldMkLst>
        <pc:spChg chg="add mod">
          <ac:chgData name="Emma Chameau" userId="68518c0e3ad24307" providerId="LiveId" clId="{0FB2D6EA-EAC9-4EC8-A45B-81B582B06BE4}" dt="2025-03-10T08:21:53.184" v="13464" actId="113"/>
          <ac:spMkLst>
            <pc:docMk/>
            <pc:sldMk cId="1799470755" sldId="345"/>
            <ac:spMk id="2" creationId="{AFC4EAA8-D69A-A678-D037-E9C076E4BF06}"/>
          </ac:spMkLst>
        </pc:spChg>
        <pc:spChg chg="del">
          <ac:chgData name="Emma Chameau" userId="68518c0e3ad24307" providerId="LiveId" clId="{0FB2D6EA-EAC9-4EC8-A45B-81B582B06BE4}" dt="2025-03-09T19:37:20.510" v="12922" actId="478"/>
          <ac:spMkLst>
            <pc:docMk/>
            <pc:sldMk cId="1799470755" sldId="345"/>
            <ac:spMk id="2" creationId="{DD8CA2F4-8A03-F0E4-14E8-1F6AD0DAC09E}"/>
          </ac:spMkLst>
        </pc:spChg>
        <pc:spChg chg="mod">
          <ac:chgData name="Emma Chameau" userId="68518c0e3ad24307" providerId="LiveId" clId="{0FB2D6EA-EAC9-4EC8-A45B-81B582B06BE4}" dt="2025-03-09T20:13:33.778" v="13123" actId="114"/>
          <ac:spMkLst>
            <pc:docMk/>
            <pc:sldMk cId="1799470755" sldId="345"/>
            <ac:spMk id="6" creationId="{07A4A069-111A-64A3-3AA8-CF764CB9D20B}"/>
          </ac:spMkLst>
        </pc:spChg>
        <pc:spChg chg="mod">
          <ac:chgData name="Emma Chameau" userId="68518c0e3ad24307" providerId="LiveId" clId="{0FB2D6EA-EAC9-4EC8-A45B-81B582B06BE4}" dt="2025-03-09T19:39:53.593" v="12991" actId="20577"/>
          <ac:spMkLst>
            <pc:docMk/>
            <pc:sldMk cId="1799470755" sldId="345"/>
            <ac:spMk id="10" creationId="{48125FC1-8B76-6947-7059-0A678D528C4F}"/>
          </ac:spMkLst>
        </pc:spChg>
        <pc:spChg chg="add del mod">
          <ac:chgData name="Emma Chameau" userId="68518c0e3ad24307" providerId="LiveId" clId="{0FB2D6EA-EAC9-4EC8-A45B-81B582B06BE4}" dt="2025-03-09T19:38:02.244" v="12929" actId="478"/>
          <ac:spMkLst>
            <pc:docMk/>
            <pc:sldMk cId="1799470755" sldId="345"/>
            <ac:spMk id="13" creationId="{47A066C0-23C3-301A-9D50-E57EB546E8B4}"/>
          </ac:spMkLst>
        </pc:spChg>
        <pc:grpChg chg="add mod">
          <ac:chgData name="Emma Chameau" userId="68518c0e3ad24307" providerId="LiveId" clId="{0FB2D6EA-EAC9-4EC8-A45B-81B582B06BE4}" dt="2025-03-09T19:38:19.621" v="12937" actId="1076"/>
          <ac:grpSpMkLst>
            <pc:docMk/>
            <pc:sldMk cId="1799470755" sldId="345"/>
            <ac:grpSpMk id="3" creationId="{7E6C36BD-4784-543C-4E63-FDBA2574C1FB}"/>
          </ac:grpSpMkLst>
        </pc:grpChg>
        <pc:grpChg chg="add mod">
          <ac:chgData name="Emma Chameau" userId="68518c0e3ad24307" providerId="LiveId" clId="{0FB2D6EA-EAC9-4EC8-A45B-81B582B06BE4}" dt="2025-03-09T20:13:46.436" v="13128" actId="1076"/>
          <ac:grpSpMkLst>
            <pc:docMk/>
            <pc:sldMk cId="1799470755" sldId="345"/>
            <ac:grpSpMk id="8" creationId="{7AB22F77-FEC1-46F0-4324-360E1BD11679}"/>
          </ac:grpSpMkLst>
        </pc:grpChg>
        <pc:picChg chg="mod">
          <ac:chgData name="Emma Chameau" userId="68518c0e3ad24307" providerId="LiveId" clId="{0FB2D6EA-EAC9-4EC8-A45B-81B582B06BE4}" dt="2025-03-09T19:38:19.621" v="12937" actId="1076"/>
          <ac:picMkLst>
            <pc:docMk/>
            <pc:sldMk cId="1799470755" sldId="345"/>
            <ac:picMk id="4" creationId="{C12892F7-246E-6D31-63DF-A411021B3888}"/>
          </ac:picMkLst>
        </pc:picChg>
        <pc:picChg chg="mod">
          <ac:chgData name="Emma Chameau" userId="68518c0e3ad24307" providerId="LiveId" clId="{0FB2D6EA-EAC9-4EC8-A45B-81B582B06BE4}" dt="2025-03-09T19:38:19.621" v="12937" actId="1076"/>
          <ac:picMkLst>
            <pc:docMk/>
            <pc:sldMk cId="1799470755" sldId="345"/>
            <ac:picMk id="5" creationId="{2A4281CB-B6F2-59C7-19DB-520A9A6C10E7}"/>
          </ac:picMkLst>
        </pc:picChg>
        <pc:picChg chg="mod">
          <ac:chgData name="Emma Chameau" userId="68518c0e3ad24307" providerId="LiveId" clId="{0FB2D6EA-EAC9-4EC8-A45B-81B582B06BE4}" dt="2025-03-09T19:38:19.621" v="12937" actId="1076"/>
          <ac:picMkLst>
            <pc:docMk/>
            <pc:sldMk cId="1799470755" sldId="345"/>
            <ac:picMk id="7" creationId="{24CAF42B-31A9-29D4-A448-56DC19D18E13}"/>
          </ac:picMkLst>
        </pc:picChg>
        <pc:picChg chg="mod">
          <ac:chgData name="Emma Chameau" userId="68518c0e3ad24307" providerId="LiveId" clId="{0FB2D6EA-EAC9-4EC8-A45B-81B582B06BE4}" dt="2025-03-09T20:13:50.485" v="13130" actId="14100"/>
          <ac:picMkLst>
            <pc:docMk/>
            <pc:sldMk cId="1799470755" sldId="345"/>
            <ac:picMk id="9" creationId="{C41385EB-1E03-A0B2-7A68-1B4BE4CD6D7C}"/>
          </ac:picMkLst>
        </pc:picChg>
        <pc:picChg chg="add mod">
          <ac:chgData name="Emma Chameau" userId="68518c0e3ad24307" providerId="LiveId" clId="{0FB2D6EA-EAC9-4EC8-A45B-81B582B06BE4}" dt="2025-03-09T19:38:28.114" v="12944" actId="1035"/>
          <ac:picMkLst>
            <pc:docMk/>
            <pc:sldMk cId="1799470755" sldId="345"/>
            <ac:picMk id="11" creationId="{DC090893-385E-32A1-B8FF-FB7B68407CC4}"/>
          </ac:picMkLst>
        </pc:picChg>
      </pc:sldChg>
      <pc:sldChg chg="add mod modShow">
        <pc:chgData name="Emma Chameau" userId="68518c0e3ad24307" providerId="LiveId" clId="{0FB2D6EA-EAC9-4EC8-A45B-81B582B06BE4}" dt="2025-03-10T08:11:04.483" v="13205" actId="729"/>
        <pc:sldMkLst>
          <pc:docMk/>
          <pc:sldMk cId="3397938472" sldId="346"/>
        </pc:sldMkLst>
      </pc:sldChg>
      <pc:sldMasterChg chg="delSldLayout">
        <pc:chgData name="Emma Chameau" userId="68518c0e3ad24307" providerId="LiveId" clId="{0FB2D6EA-EAC9-4EC8-A45B-81B582B06BE4}" dt="2025-03-09T16:20:18.073" v="12349" actId="47"/>
        <pc:sldMasterMkLst>
          <pc:docMk/>
          <pc:sldMasterMk cId="0" sldId="2147483684"/>
        </pc:sldMasterMkLst>
        <pc:sldLayoutChg chg="del">
          <pc:chgData name="Emma Chameau" userId="68518c0e3ad24307" providerId="LiveId" clId="{0FB2D6EA-EAC9-4EC8-A45B-81B582B06BE4}" dt="2025-03-04T14:57:49.918" v="0" actId="47"/>
          <pc:sldLayoutMkLst>
            <pc:docMk/>
            <pc:sldMasterMk cId="0" sldId="2147483684"/>
            <pc:sldLayoutMk cId="0" sldId="2147483650"/>
          </pc:sldLayoutMkLst>
        </pc:sldLayoutChg>
        <pc:sldLayoutChg chg="del">
          <pc:chgData name="Emma Chameau" userId="68518c0e3ad24307" providerId="LiveId" clId="{0FB2D6EA-EAC9-4EC8-A45B-81B582B06BE4}" dt="2025-03-09T16:20:18.073" v="12349" actId="47"/>
          <pc:sldLayoutMkLst>
            <pc:docMk/>
            <pc:sldMasterMk cId="0" sldId="2147483684"/>
            <pc:sldLayoutMk cId="0" sldId="2147483651"/>
          </pc:sldLayoutMkLst>
        </pc:sldLayoutChg>
        <pc:sldLayoutChg chg="del">
          <pc:chgData name="Emma Chameau" userId="68518c0e3ad24307" providerId="LiveId" clId="{0FB2D6EA-EAC9-4EC8-A45B-81B582B06BE4}" dt="2025-03-04T14:57:53.883" v="1" actId="47"/>
          <pc:sldLayoutMkLst>
            <pc:docMk/>
            <pc:sldMasterMk cId="0" sldId="2147483684"/>
            <pc:sldLayoutMk cId="0" sldId="2147483655"/>
          </pc:sldLayoutMkLst>
        </pc:sldLayoutChg>
        <pc:sldLayoutChg chg="del">
          <pc:chgData name="Emma Chameau" userId="68518c0e3ad24307" providerId="LiveId" clId="{0FB2D6EA-EAC9-4EC8-A45B-81B582B06BE4}" dt="2025-03-05T09:34:32.568" v="3087" actId="47"/>
          <pc:sldLayoutMkLst>
            <pc:docMk/>
            <pc:sldMasterMk cId="0" sldId="2147483684"/>
            <pc:sldLayoutMk cId="0" sldId="2147483656"/>
          </pc:sldLayoutMkLst>
        </pc:sldLayoutChg>
        <pc:sldLayoutChg chg="del">
          <pc:chgData name="Emma Chameau" userId="68518c0e3ad24307" providerId="LiveId" clId="{0FB2D6EA-EAC9-4EC8-A45B-81B582B06BE4}" dt="2025-03-05T10:15:52.040" v="3439" actId="47"/>
          <pc:sldLayoutMkLst>
            <pc:docMk/>
            <pc:sldMasterMk cId="0" sldId="2147483684"/>
            <pc:sldLayoutMk cId="0" sldId="2147483657"/>
          </pc:sldLayoutMkLst>
        </pc:sldLayoutChg>
        <pc:sldLayoutChg chg="del">
          <pc:chgData name="Emma Chameau" userId="68518c0e3ad24307" providerId="LiveId" clId="{0FB2D6EA-EAC9-4EC8-A45B-81B582B06BE4}" dt="2025-03-05T12:07:03.619" v="5969" actId="47"/>
          <pc:sldLayoutMkLst>
            <pc:docMk/>
            <pc:sldMasterMk cId="0" sldId="2147483684"/>
            <pc:sldLayoutMk cId="0" sldId="2147483669"/>
          </pc:sldLayoutMkLst>
        </pc:sldLayoutChg>
        <pc:sldLayoutChg chg="del">
          <pc:chgData name="Emma Chameau" userId="68518c0e3ad24307" providerId="LiveId" clId="{0FB2D6EA-EAC9-4EC8-A45B-81B582B06BE4}" dt="2025-03-08T18:41:06.367" v="9568" actId="47"/>
          <pc:sldLayoutMkLst>
            <pc:docMk/>
            <pc:sldMasterMk cId="0" sldId="2147483684"/>
            <pc:sldLayoutMk cId="0" sldId="2147483672"/>
          </pc:sldLayoutMkLst>
        </pc:sldLayoutChg>
        <pc:sldLayoutChg chg="del">
          <pc:chgData name="Emma Chameau" userId="68518c0e3ad24307" providerId="LiveId" clId="{0FB2D6EA-EAC9-4EC8-A45B-81B582B06BE4}" dt="2025-03-08T18:41:06.367" v="9568" actId="47"/>
          <pc:sldLayoutMkLst>
            <pc:docMk/>
            <pc:sldMasterMk cId="0" sldId="2147483684"/>
            <pc:sldLayoutMk cId="0" sldId="2147483676"/>
          </pc:sldLayoutMkLst>
        </pc:sldLayoutChg>
        <pc:sldLayoutChg chg="del">
          <pc:chgData name="Emma Chameau" userId="68518c0e3ad24307" providerId="LiveId" clId="{0FB2D6EA-EAC9-4EC8-A45B-81B582B06BE4}" dt="2025-03-05T09:10:18.655" v="2693" actId="47"/>
          <pc:sldLayoutMkLst>
            <pc:docMk/>
            <pc:sldMasterMk cId="0" sldId="2147483684"/>
            <pc:sldLayoutMk cId="0" sldId="2147483677"/>
          </pc:sldLayoutMkLst>
        </pc:sldLayoutChg>
        <pc:sldLayoutChg chg="del">
          <pc:chgData name="Emma Chameau" userId="68518c0e3ad24307" providerId="LiveId" clId="{0FB2D6EA-EAC9-4EC8-A45B-81B582B06BE4}" dt="2025-03-05T12:07:00.425" v="5968" actId="47"/>
          <pc:sldLayoutMkLst>
            <pc:docMk/>
            <pc:sldMasterMk cId="0" sldId="2147483684"/>
            <pc:sldLayoutMk cId="0" sldId="2147483679"/>
          </pc:sldLayoutMkLst>
        </pc:sldLayoutChg>
      </pc:sldMasterChg>
      <pc:sldMasterChg chg="del delSldLayout">
        <pc:chgData name="Emma Chameau" userId="68518c0e3ad24307" providerId="LiveId" clId="{0FB2D6EA-EAC9-4EC8-A45B-81B582B06BE4}" dt="2025-03-05T12:07:14.101" v="5970" actId="47"/>
        <pc:sldMasterMkLst>
          <pc:docMk/>
          <pc:sldMasterMk cId="0" sldId="2147483685"/>
        </pc:sldMasterMkLst>
        <pc:sldLayoutChg chg="del">
          <pc:chgData name="Emma Chameau" userId="68518c0e3ad24307" providerId="LiveId" clId="{0FB2D6EA-EAC9-4EC8-A45B-81B582B06BE4}" dt="2025-03-05T12:07:14.101" v="5970" actId="47"/>
          <pc:sldLayoutMkLst>
            <pc:docMk/>
            <pc:sldMasterMk cId="0" sldId="2147483685"/>
            <pc:sldLayoutMk cId="0" sldId="2147483682"/>
          </pc:sldLayoutMkLst>
        </pc:sldLayoutChg>
        <pc:sldLayoutChg chg="del">
          <pc:chgData name="Emma Chameau" userId="68518c0e3ad24307" providerId="LiveId" clId="{0FB2D6EA-EAC9-4EC8-A45B-81B582B06BE4}" dt="2025-03-05T12:07:14.101" v="5970" actId="47"/>
          <pc:sldLayoutMkLst>
            <pc:docMk/>
            <pc:sldMasterMk cId="0" sldId="2147483685"/>
            <pc:sldLayoutMk cId="0" sldId="2147483683"/>
          </pc:sldLayoutMkLst>
        </pc:sldLayoutChg>
      </pc:sldMasterChg>
    </pc:docChg>
  </pc:docChgLst>
</pc:chgInfo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FDEF2F-E210-4722-851F-47C7A27F4E08}" authorId="{529C15BB-E9E8-EF50-1611-16D8B1260C42}" created="2025-03-08T18:19:30.37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99" creationId="{00000000-0000-0000-0000-000000000000}"/>
    </ac:deMkLst>
    <p188:txBody>
      <a:bodyPr/>
      <a:lstStyle/>
      <a:p>
        <a:r>
          <a:rPr lang="LID4096"/>
          <a:t>Make subdivisions single/network</a:t>
        </a:r>
      </a:p>
    </p188:txBody>
  </p188:cm>
</p188:cmLst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211005-5799-494B-92E4-558F76E903E4}" authorId="{529C15BB-E9E8-EF50-1611-16D8B1260C42}" created="2025-03-05T08:10:18.8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3"/>
      <ac:spMk id="10" creationId="{990C4A12-2BA1-136C-818A-5182D148C297}"/>
    </ac:deMkLst>
    <p188:txBody>
      <a:bodyPr/>
      <a:lstStyle/>
      <a:p>
        <a:r>
          <a:rPr lang="LID4096"/>
          <a:t>Definiëren variabelen?</a:t>
        </a:r>
      </a:p>
    </p188:txBody>
  </p188:cm>
</p188:cmLst>
</file>

<file path=ppt/comments/modernComment_10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8D4932-4FFD-42EB-B69B-8B18DC5CB692}" authorId="{529C15BB-E9E8-EF50-1611-16D8B1260C42}" created="2025-03-05T13:26:33.3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6"/>
      <ac:picMk id="21" creationId="{D780D074-12F7-38A6-FAA6-73F4A4114B58}"/>
    </ac:deMkLst>
    <p188:txBody>
      <a:bodyPr/>
      <a:lstStyle/>
      <a:p>
        <a:r>
          <a:rPr lang="LID4096"/>
          <a:t>Phase plane weg </a:t>
        </a:r>
      </a:p>
    </p188:txBody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4A4EFF-4461-4FF4-8AC7-CC2A8A3D9EF5}" authorId="{529C15BB-E9E8-EF50-1611-16D8B1260C42}" created="2025-03-08T20:18:05.92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9"/>
      <ac:grpSpMk id="7" creationId="{4599F8AA-8277-4698-DF2F-04748890BDFF}"/>
    </ac:deMkLst>
    <p188:txBody>
      <a:bodyPr/>
      <a:lstStyle/>
      <a:p>
        <a:r>
          <a:rPr lang="LID4096"/>
          <a:t>onderschrift</a:t>
        </a:r>
      </a:p>
    </p188:txBody>
  </p188:cm>
</p188:cmLst>
</file>

<file path=ppt/comments/modernComment_11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8209A2-8D68-466B-86FC-6A506337B548}" authorId="{529C15BB-E9E8-EF50-1611-16D8B1260C42}" created="2025-03-05T10:58:47.599">
    <pc:sldMkLst xmlns:pc="http://schemas.microsoft.com/office/powerpoint/2013/main/command">
      <pc:docMk/>
      <pc:sldMk cId="0" sldId="275"/>
    </pc:sldMkLst>
    <p188:txBody>
      <a:bodyPr/>
      <a:lstStyle/>
      <a:p>
        <a:r>
          <a:rPr lang="LID4096"/>
          <a:t>Ik twijfel: zal ik dit er in laten?</a:t>
        </a:r>
      </a:p>
    </p188:txBody>
  </p188:cm>
</p188:cmLst>
</file>

<file path=ppt/comments/modernComment_13D_4219D42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0C8888-2F26-499F-A891-DC60EED3157C}" authorId="{529C15BB-E9E8-EF50-1611-16D8B1260C42}" created="2025-03-05T13:29:26.3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08988965" sldId="317"/>
      <ac:picMk id="20" creationId="{F741D6B7-F82C-329E-76F9-22DE95128A24}"/>
    </ac:deMkLst>
    <p188:txBody>
      <a:bodyPr/>
      <a:lstStyle/>
      <a:p>
        <a:r>
          <a:rPr lang="LID4096"/>
          <a:t>Weg?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More Realistic Than Simple IF Models</a:t>
            </a:r>
            <a:r>
              <a:rPr lang="en-GB" dirty="0"/>
              <a:t>: Standard integrate-and-fire models do not capture </a:t>
            </a:r>
            <a:r>
              <a:rPr lang="en-GB" b="1" dirty="0"/>
              <a:t>how neurons change their firing over time</a:t>
            </a:r>
            <a:r>
              <a:rPr lang="en-GB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>
          <a:extLst>
            <a:ext uri="{FF2B5EF4-FFF2-40B4-BE49-F238E27FC236}">
              <a16:creationId xmlns:a16="http://schemas.microsoft.com/office/drawing/2014/main" id="{617FC0D3-3361-4844-E326-3ADA770F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44:notes">
            <a:extLst>
              <a:ext uri="{FF2B5EF4-FFF2-40B4-BE49-F238E27FC236}">
                <a16:creationId xmlns:a16="http://schemas.microsoft.com/office/drawing/2014/main" id="{E55B81AA-31B9-247B-551D-28422DEB00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44:notes">
            <a:extLst>
              <a:ext uri="{FF2B5EF4-FFF2-40B4-BE49-F238E27FC236}">
                <a16:creationId xmlns:a16="http://schemas.microsoft.com/office/drawing/2014/main" id="{F877CB3D-C15F-4652-A56A-292A7B923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More Realistic Than Simple IF Models</a:t>
            </a:r>
            <a:r>
              <a:rPr lang="en-GB" dirty="0"/>
              <a:t>: Standard integrate-and-fire models do not capture </a:t>
            </a:r>
            <a:r>
              <a:rPr lang="en-GB" b="1" dirty="0"/>
              <a:t>how neurons change their firing over time</a:t>
            </a:r>
            <a:r>
              <a:rPr lang="en-GB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8211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9C91724B-DB66-73DA-34C6-E5793A41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5260bdd85_0_256:notes">
            <a:extLst>
              <a:ext uri="{FF2B5EF4-FFF2-40B4-BE49-F238E27FC236}">
                <a16:creationId xmlns:a16="http://schemas.microsoft.com/office/drawing/2014/main" id="{7528FF86-8B21-2FD1-A56A-E9B618ECA9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5260bdd85_0_256:notes">
            <a:extLst>
              <a:ext uri="{FF2B5EF4-FFF2-40B4-BE49-F238E27FC236}">
                <a16:creationId xmlns:a16="http://schemas.microsoft.com/office/drawing/2014/main" id="{06F65833-AE2D-7794-70B6-FAC22ABB6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822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be7c7bda0_0_22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3be7c7bda0_0_22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21AA4F13-0D4D-B8EC-D9D2-A7A150EF5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ff9c4cb4_3_5:notes">
            <a:extLst>
              <a:ext uri="{FF2B5EF4-FFF2-40B4-BE49-F238E27FC236}">
                <a16:creationId xmlns:a16="http://schemas.microsoft.com/office/drawing/2014/main" id="{3B986389-4271-45B1-6B44-BE9604557F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ff9c4cb4_3_5:notes">
            <a:extLst>
              <a:ext uri="{FF2B5EF4-FFF2-40B4-BE49-F238E27FC236}">
                <a16:creationId xmlns:a16="http://schemas.microsoft.com/office/drawing/2014/main" id="{C1E22F72-8D22-6F3C-272D-75B7C0C08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272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animation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24333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Simulations provide a </a:t>
            </a:r>
            <a:r>
              <a:rPr lang="en-GB" b="1" dirty="0"/>
              <a:t>highly controlled environment</a:t>
            </a:r>
            <a:r>
              <a:rPr lang="en-GB" dirty="0"/>
              <a:t> where all parameters can be precisely set and manipulated.</a:t>
            </a:r>
          </a:p>
          <a:p>
            <a:pPr marL="158750" indent="0">
              <a:buNone/>
            </a:pPr>
            <a:r>
              <a:rPr lang="en-GB" dirty="0"/>
              <a:t>Unlike experiments, which can be affected by biological variability computational models allow </a:t>
            </a:r>
            <a:r>
              <a:rPr lang="en-GB" b="1" dirty="0"/>
              <a:t>reproducible and systematic testing</a:t>
            </a:r>
            <a:r>
              <a:rPr lang="en-GB" dirty="0"/>
              <a:t> of hypotheses.</a:t>
            </a:r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r>
              <a:rPr lang="en-GB" dirty="0"/>
              <a:t>Identifies </a:t>
            </a:r>
            <a:r>
              <a:rPr lang="en-GB" b="1" dirty="0"/>
              <a:t>general computational principles</a:t>
            </a:r>
            <a:r>
              <a:rPr lang="en-GB" dirty="0"/>
              <a:t> underlying perception, memory, and learning.</a:t>
            </a:r>
            <a:endParaRPr lang="nl-NL" dirty="0"/>
          </a:p>
          <a:p>
            <a:pPr marL="158750" indent="0">
              <a:buNone/>
            </a:pPr>
            <a:endParaRPr lang="nl-NL" dirty="0"/>
          </a:p>
          <a:p>
            <a:pPr marL="158750" indent="0">
              <a:buNone/>
            </a:pPr>
            <a:endParaRPr lang="nl-NL" dirty="0"/>
          </a:p>
          <a:p>
            <a:pPr marL="158750" indent="0">
              <a:buNone/>
            </a:pPr>
            <a:r>
              <a:rPr lang="nl-NL" dirty="0"/>
              <a:t>To start off; why even do computational neuroscience? </a:t>
            </a:r>
          </a:p>
          <a:p>
            <a:pPr marL="158750" indent="0">
              <a:buNone/>
            </a:pPr>
            <a:endParaRPr lang="nl-NL" dirty="0"/>
          </a:p>
          <a:p>
            <a:pPr marL="158750" indent="0">
              <a:buNone/>
            </a:pPr>
            <a:r>
              <a:rPr lang="nl-NL" dirty="0"/>
              <a:t>First of all, it allows for the integration of highly interconnected, complex neural networks.</a:t>
            </a:r>
          </a:p>
          <a:p>
            <a:pPr marL="158750" indent="0">
              <a:buNone/>
            </a:pPr>
            <a:r>
              <a:rPr lang="nl-NL" dirty="0"/>
              <a:t>It facilitates hypothesis testing, as there are fewer ethical concerns, fewer technical limitations and fewer costs.</a:t>
            </a:r>
          </a:p>
          <a:p>
            <a:pPr marL="158750" indent="0">
              <a:buNone/>
            </a:pPr>
            <a:r>
              <a:rPr lang="nl-NL" dirty="0"/>
              <a:t>It also allows for the integration of pre-existing datasets for large scale modelling and also eases collaboration. </a:t>
            </a:r>
          </a:p>
          <a:p>
            <a:pPr marL="158750" indent="0">
              <a:buNone/>
            </a:pPr>
            <a:r>
              <a:rPr lang="en-GB" dirty="0"/>
              <a:t>Its predictive power enables the detection of new disease markers when simulating and comparing diagnostic imaging outcomes. </a:t>
            </a:r>
          </a:p>
          <a:p>
            <a:pPr marL="158750" indent="0">
              <a:buNone/>
            </a:pPr>
            <a:r>
              <a:rPr lang="en-GB" dirty="0"/>
              <a:t>And lastly, it allows for easy variable and parameter isolation.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28092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>
          <a:extLst>
            <a:ext uri="{FF2B5EF4-FFF2-40B4-BE49-F238E27FC236}">
              <a16:creationId xmlns:a16="http://schemas.microsoft.com/office/drawing/2014/main" id="{920F6042-1A00-A36F-42D5-8134585B4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4dda1946d_4_2685:notes">
            <a:extLst>
              <a:ext uri="{FF2B5EF4-FFF2-40B4-BE49-F238E27FC236}">
                <a16:creationId xmlns:a16="http://schemas.microsoft.com/office/drawing/2014/main" id="{B442CB42-B5F0-7537-25D8-9D584E3E9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4dda1946d_4_2685:notes">
            <a:extLst>
              <a:ext uri="{FF2B5EF4-FFF2-40B4-BE49-F238E27FC236}">
                <a16:creationId xmlns:a16="http://schemas.microsoft.com/office/drawing/2014/main" id="{E36B71A7-D5D7-FDFD-99F7-3B260DF5E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568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sz="11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author simulated a "ball-and-stick" model (soma + thin axon) to analyse how Na+  activation changes based on the distance of Na+  channels from the soma</a:t>
            </a:r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45324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89477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D39B56A5-A6AD-71D4-1387-0AA42DA42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3be7c7bda0_0_22284:notes">
            <a:extLst>
              <a:ext uri="{FF2B5EF4-FFF2-40B4-BE49-F238E27FC236}">
                <a16:creationId xmlns:a16="http://schemas.microsoft.com/office/drawing/2014/main" id="{43C774C2-E8B6-6EFE-3362-B035B4EA1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3be7c7bda0_0_22284:notes">
            <a:extLst>
              <a:ext uri="{FF2B5EF4-FFF2-40B4-BE49-F238E27FC236}">
                <a16:creationId xmlns:a16="http://schemas.microsoft.com/office/drawing/2014/main" id="{D85BAF26-5057-C3E3-FE4A-91477F44B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8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7D119886-C2E9-9A3C-758B-8B97F524A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5260bdd85_0_114:notes">
            <a:extLst>
              <a:ext uri="{FF2B5EF4-FFF2-40B4-BE49-F238E27FC236}">
                <a16:creationId xmlns:a16="http://schemas.microsoft.com/office/drawing/2014/main" id="{F638A21C-710E-CF71-0BCD-E9B77CF3DA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5260bdd85_0_114:notes">
            <a:extLst>
              <a:ext uri="{FF2B5EF4-FFF2-40B4-BE49-F238E27FC236}">
                <a16:creationId xmlns:a16="http://schemas.microsoft.com/office/drawing/2014/main" id="{10CCF11A-1E04-00CB-8A0F-3D9728DE9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66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>
          <a:extLst>
            <a:ext uri="{FF2B5EF4-FFF2-40B4-BE49-F238E27FC236}">
              <a16:creationId xmlns:a16="http://schemas.microsoft.com/office/drawing/2014/main" id="{27ECC3AC-B6D7-A05D-E691-2EE95100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3be7c7bda0_0_22374:notes">
            <a:extLst>
              <a:ext uri="{FF2B5EF4-FFF2-40B4-BE49-F238E27FC236}">
                <a16:creationId xmlns:a16="http://schemas.microsoft.com/office/drawing/2014/main" id="{21A7D0F6-1779-293B-BAF0-5BAC9902A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3be7c7bda0_0_22374:notes">
            <a:extLst>
              <a:ext uri="{FF2B5EF4-FFF2-40B4-BE49-F238E27FC236}">
                <a16:creationId xmlns:a16="http://schemas.microsoft.com/office/drawing/2014/main" id="{AE6DF608-2123-15E3-AA74-03AF343633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871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4103E649-D7DF-A579-A2A0-BA4E56DE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be7c7bda0_0_22254:notes">
            <a:extLst>
              <a:ext uri="{FF2B5EF4-FFF2-40B4-BE49-F238E27FC236}">
                <a16:creationId xmlns:a16="http://schemas.microsoft.com/office/drawing/2014/main" id="{9E3F0750-0731-7B87-58A8-2DD8582023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3be7c7bda0_0_22254:notes">
            <a:extLst>
              <a:ext uri="{FF2B5EF4-FFF2-40B4-BE49-F238E27FC236}">
                <a16:creationId xmlns:a16="http://schemas.microsoft.com/office/drawing/2014/main" id="{D90CFF8A-D9F4-5B4E-E958-1ABFFA5A6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411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i="0" dirty="0">
                <a:solidFill>
                  <a:srgbClr val="595959"/>
                </a:solidFill>
                <a:latin typeface="Anaheim"/>
                <a:sym typeface="Anaheim"/>
              </a:rPr>
              <a:t>Let’s move on to the contens of this presentation.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i="0" dirty="0">
                <a:solidFill>
                  <a:srgbClr val="595959"/>
                </a:solidFill>
                <a:latin typeface="Anaheim"/>
                <a:sym typeface="Anaheim"/>
              </a:rPr>
              <a:t>I will start with single neuron models, in which i will showcase different IF models, spatial models in dendrites and the passive cable equation, an implementation from literature and the hodgkin and huxley model.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200" i="0" dirty="0">
                <a:solidFill>
                  <a:srgbClr val="595959"/>
                </a:solidFill>
                <a:latin typeface="Anaheim"/>
                <a:sym typeface="Anaheim"/>
              </a:rPr>
              <a:t>In the second part I will present different network models and some of their applications.</a:t>
            </a:r>
            <a:endParaRPr i="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B142C69B-1F66-4B91-B87C-1901211D1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dda1946d_4_2758:notes">
            <a:extLst>
              <a:ext uri="{FF2B5EF4-FFF2-40B4-BE49-F238E27FC236}">
                <a16:creationId xmlns:a16="http://schemas.microsoft.com/office/drawing/2014/main" id="{029E1060-29F0-BABE-2E59-2BDE1DE19D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dda1946d_4_2758:notes">
            <a:extLst>
              <a:ext uri="{FF2B5EF4-FFF2-40B4-BE49-F238E27FC236}">
                <a16:creationId xmlns:a16="http://schemas.microsoft.com/office/drawing/2014/main" id="{4E93977A-782D-9DC9-1B42-E428469165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451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11BD722E-273B-0D55-43E3-2A2B65F9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dda1946d_4_2758:notes">
            <a:extLst>
              <a:ext uri="{FF2B5EF4-FFF2-40B4-BE49-F238E27FC236}">
                <a16:creationId xmlns:a16="http://schemas.microsoft.com/office/drawing/2014/main" id="{B102BCB7-69D6-B0BC-60E9-3D13F49647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dda1946d_4_2758:notes">
            <a:extLst>
              <a:ext uri="{FF2B5EF4-FFF2-40B4-BE49-F238E27FC236}">
                <a16:creationId xmlns:a16="http://schemas.microsoft.com/office/drawing/2014/main" id="{76FF334A-D2E4-0DBA-F2C6-93BFFF4DE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553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figure consists of three panels showing neural activity in a simulated spiking network over </a:t>
            </a:r>
            <a:r>
              <a:rPr lang="en-GB" b="1" dirty="0"/>
              <a:t>50 </a:t>
            </a:r>
            <a:r>
              <a:rPr lang="en-GB" b="1" dirty="0" err="1"/>
              <a:t>ms</a:t>
            </a:r>
            <a:r>
              <a:rPr lang="en-GB" dirty="0"/>
              <a:t>. It provides insights into how </a:t>
            </a:r>
            <a:r>
              <a:rPr lang="en-GB" b="1" dirty="0"/>
              <a:t>neurons fire over time</a:t>
            </a:r>
            <a:r>
              <a:rPr lang="en-GB" dirty="0"/>
              <a:t>, how </a:t>
            </a:r>
            <a:r>
              <a:rPr lang="en-GB" b="1" dirty="0"/>
              <a:t>population activity evolves</a:t>
            </a:r>
            <a:r>
              <a:rPr lang="en-GB" dirty="0"/>
              <a:t>, and how </a:t>
            </a:r>
            <a:r>
              <a:rPr lang="en-GB" b="1" dirty="0"/>
              <a:t>individual neurons' membrane potentials change</a:t>
            </a:r>
            <a:r>
              <a:rPr lang="en-GB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Shows AP of neuron; we see a synchronous pattern forming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The </a:t>
            </a:r>
            <a:r>
              <a:rPr lang="en-GB" b="1" dirty="0"/>
              <a:t>network starts with low activity</a:t>
            </a:r>
            <a:r>
              <a:rPr lang="en-GB" dirty="0"/>
              <a:t> and then </a:t>
            </a:r>
            <a:r>
              <a:rPr lang="en-GB" b="1" dirty="0"/>
              <a:t>builds up rhythmic oscillations</a:t>
            </a:r>
            <a:r>
              <a:rPr lang="en-GB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 err="1"/>
              <a:t>Vm</a:t>
            </a:r>
            <a:r>
              <a:rPr lang="en-GB" dirty="0"/>
              <a:t> of two neurons start to align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>
          <a:extLst>
            <a:ext uri="{FF2B5EF4-FFF2-40B4-BE49-F238E27FC236}">
              <a16:creationId xmlns:a16="http://schemas.microsoft.com/office/drawing/2014/main" id="{7BC96B23-AF7F-6697-33DB-21CF52FF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4_2689:notes">
            <a:extLst>
              <a:ext uri="{FF2B5EF4-FFF2-40B4-BE49-F238E27FC236}">
                <a16:creationId xmlns:a16="http://schemas.microsoft.com/office/drawing/2014/main" id="{3BC8A9D6-FB7B-BFEB-A246-FD974E2EC1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4_2689:notes">
            <a:extLst>
              <a:ext uri="{FF2B5EF4-FFF2-40B4-BE49-F238E27FC236}">
                <a16:creationId xmlns:a16="http://schemas.microsoft.com/office/drawing/2014/main" id="{BAD8B0C7-BBBF-D965-A931-9642C45E25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059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 weak stimulus, </a:t>
            </a:r>
            <a:r>
              <a:rPr lang="en-GB" b="0" i="1" dirty="0" err="1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centered</a:t>
            </a:r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at 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MathJax_Main"/>
              </a:rPr>
              <a:t>120∘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120∘</a:t>
            </a:r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, is applied to a subset of the excitatory population from 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MathJax_Math-italic"/>
              </a:rPr>
              <a:t>t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MathJax_Main"/>
              </a:rPr>
              <a:t>=200ms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t=200ms</a:t>
            </a:r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to 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MathJax_Math-italic"/>
              </a:rPr>
              <a:t>t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MathJax_Main"/>
              </a:rPr>
              <a:t>=400ms</a:t>
            </a:r>
            <a:r>
              <a:rPr lang="en-GB" b="0" i="0" u="none" strike="noStrike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t=400ms</a:t>
            </a:r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(blue box in top panel). This creates an activity bump in the excitatory subpopulation. The activity sustains after the end of the stimulation. The active neurons have a preferred direction close to the stimulus location. 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133889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goal is to estimate θ(t), the angle stored in working memory, by calculating the weighted mean of the preferred orientations of neurons based on their spike counts.</a:t>
            </a:r>
          </a:p>
          <a:p>
            <a:pPr>
              <a:lnSpc>
                <a:spcPts val="1425"/>
              </a:lnSpc>
              <a:buNone/>
            </a:pP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 population vector represents the mean orientation stored in memory.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Each neuron has a preferred direction (e.g., some neurons prefer 0°, others prefer 90°, etc.).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 neurons that spike more frequently contribute more to the computed orientation.</a:t>
            </a: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We compute θ(t) by averaging the preferred directions of neurons, weighted by their spike counts.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2914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65329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>
          <a:extLst>
            <a:ext uri="{FF2B5EF4-FFF2-40B4-BE49-F238E27FC236}">
              <a16:creationId xmlns:a16="http://schemas.microsoft.com/office/drawing/2014/main" id="{9821B1CB-DBE9-959A-DE40-E196CF6B7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4_2689:notes">
            <a:extLst>
              <a:ext uri="{FF2B5EF4-FFF2-40B4-BE49-F238E27FC236}">
                <a16:creationId xmlns:a16="http://schemas.microsoft.com/office/drawing/2014/main" id="{6DF13FA6-048F-21CE-29BF-245B51B91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4_2689:notes">
            <a:extLst>
              <a:ext uri="{FF2B5EF4-FFF2-40B4-BE49-F238E27FC236}">
                <a16:creationId xmlns:a16="http://schemas.microsoft.com/office/drawing/2014/main" id="{86DFDF98-D2AA-BBE5-6FAB-D18942F1E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355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3be7c7bda0_0_22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3be7c7bda0_0_22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nl-NL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3be7c7bda0_0_22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3be7c7bda0_0_22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be7c7bda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3be7c7bda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194525" y="-535925"/>
            <a:ext cx="6467000" cy="64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46725" y="2605850"/>
            <a:ext cx="4440718" cy="28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5604025" y="433200"/>
            <a:ext cx="2354300" cy="23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/>
          <p:nvPr/>
        </p:nvCxnSpPr>
        <p:spPr>
          <a:xfrm rot="10800000">
            <a:off x="8430775" y="558000"/>
            <a:ext cx="0" cy="461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22613"/>
            <a:ext cx="4528800" cy="28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796088"/>
            <a:ext cx="45288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2" name="Google Shape;112;p16"/>
          <p:cNvCxnSpPr>
            <a:endCxn id="113" idx="2"/>
          </p:cNvCxnSpPr>
          <p:nvPr/>
        </p:nvCxnSpPr>
        <p:spPr>
          <a:xfrm rot="10800000">
            <a:off x="348400" y="539525"/>
            <a:ext cx="0" cy="46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4" name="Google Shape;114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261400" y="3196625"/>
            <a:ext cx="2914275" cy="29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17"/>
          <p:cNvCxnSpPr/>
          <p:nvPr/>
        </p:nvCxnSpPr>
        <p:spPr>
          <a:xfrm>
            <a:off x="713225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" name="Google Shape;118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640050" y="774850"/>
            <a:ext cx="2770950" cy="27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8"/>
          <p:cNvCxnSpPr>
            <a:endCxn id="122" idx="2"/>
          </p:cNvCxnSpPr>
          <p:nvPr/>
        </p:nvCxnSpPr>
        <p:spPr>
          <a:xfrm rot="10800000">
            <a:off x="8799025" y="551700"/>
            <a:ext cx="0" cy="462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3" name="Google Shape;123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591850" y="3432750"/>
            <a:ext cx="2755900" cy="2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98525" y="3252425"/>
            <a:ext cx="2985000" cy="2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256026" y="-410600"/>
            <a:ext cx="4019500" cy="40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9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0000" y="1374175"/>
            <a:ext cx="41373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720000" y="3031975"/>
            <a:ext cx="41373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>
            <a:spLocks noGrp="1"/>
          </p:cNvSpPr>
          <p:nvPr>
            <p:ph type="pic" idx="2"/>
          </p:nvPr>
        </p:nvSpPr>
        <p:spPr>
          <a:xfrm>
            <a:off x="4857275" y="679650"/>
            <a:ext cx="3352800" cy="378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329950" y="49650"/>
            <a:ext cx="5637900" cy="56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503250" y="2898225"/>
            <a:ext cx="6317600" cy="631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0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1291725" y="1637550"/>
            <a:ext cx="2985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1291725" y="2700750"/>
            <a:ext cx="29850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689722" y="2121078"/>
            <a:ext cx="6109425" cy="61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24135" y="257560"/>
            <a:ext cx="3960065" cy="39600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1"/>
          <p:cNvCxnSpPr/>
          <p:nvPr/>
        </p:nvCxnSpPr>
        <p:spPr>
          <a:xfrm>
            <a:off x="87680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4865999" y="1501200"/>
            <a:ext cx="29940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1"/>
          </p:nvPr>
        </p:nvSpPr>
        <p:spPr>
          <a:xfrm>
            <a:off x="4866150" y="2562000"/>
            <a:ext cx="29940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2318300" y="2764450"/>
            <a:ext cx="6088050" cy="60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146200" y="-2336050"/>
            <a:ext cx="4119075" cy="4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746950" y="1488975"/>
            <a:ext cx="3374675" cy="33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720834" y="-2871475"/>
            <a:ext cx="4119075" cy="4119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2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2"/>
          <p:cNvSpPr txBox="1">
            <a:spLocks noGrp="1"/>
          </p:cNvSpPr>
          <p:nvPr>
            <p:ph type="subTitle" idx="1"/>
          </p:nvPr>
        </p:nvSpPr>
        <p:spPr>
          <a:xfrm>
            <a:off x="1722750" y="2208638"/>
            <a:ext cx="5698500" cy="11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1722750" y="1738450"/>
            <a:ext cx="56985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4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819700" y="2534825"/>
            <a:ext cx="4402400" cy="44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5012625" y="2534825"/>
            <a:ext cx="2460900" cy="14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2"/>
          </p:nvPr>
        </p:nvSpPr>
        <p:spPr>
          <a:xfrm>
            <a:off x="1670450" y="2534825"/>
            <a:ext cx="2460900" cy="14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3"/>
          </p:nvPr>
        </p:nvSpPr>
        <p:spPr>
          <a:xfrm>
            <a:off x="1670451" y="2102800"/>
            <a:ext cx="24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4"/>
          </p:nvPr>
        </p:nvSpPr>
        <p:spPr>
          <a:xfrm>
            <a:off x="5012649" y="2102800"/>
            <a:ext cx="2460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76411" y="-133800"/>
            <a:ext cx="4737800" cy="473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5"/>
          <p:cNvCxnSpPr/>
          <p:nvPr/>
        </p:nvCxnSpPr>
        <p:spPr>
          <a:xfrm>
            <a:off x="879007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9" name="Google Shape;169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419881" y="2651936"/>
            <a:ext cx="4619750" cy="4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1"/>
          </p:nvPr>
        </p:nvSpPr>
        <p:spPr>
          <a:xfrm>
            <a:off x="4933940" y="1810250"/>
            <a:ext cx="2928600" cy="20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2"/>
          </p:nvPr>
        </p:nvSpPr>
        <p:spPr>
          <a:xfrm>
            <a:off x="1281450" y="1810250"/>
            <a:ext cx="2928600" cy="20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7"/>
          <p:cNvCxnSpPr/>
          <p:nvPr/>
        </p:nvCxnSpPr>
        <p:spPr>
          <a:xfrm>
            <a:off x="8769950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7"/>
          <p:cNvCxnSpPr/>
          <p:nvPr/>
        </p:nvCxnSpPr>
        <p:spPr>
          <a:xfrm rot="10800000">
            <a:off x="-17825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4" name="Google Shape;184;p2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958769">
            <a:off x="7256768" y="3090194"/>
            <a:ext cx="3546911" cy="354691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1"/>
          </p:nvPr>
        </p:nvSpPr>
        <p:spPr>
          <a:xfrm>
            <a:off x="1438275" y="1655957"/>
            <a:ext cx="44544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2"/>
          </p:nvPr>
        </p:nvSpPr>
        <p:spPr>
          <a:xfrm>
            <a:off x="1438275" y="4079602"/>
            <a:ext cx="44544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3"/>
          </p:nvPr>
        </p:nvSpPr>
        <p:spPr>
          <a:xfrm>
            <a:off x="3251328" y="2867779"/>
            <a:ext cx="4454400" cy="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4"/>
          </p:nvPr>
        </p:nvSpPr>
        <p:spPr>
          <a:xfrm>
            <a:off x="1438275" y="1327675"/>
            <a:ext cx="44544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5"/>
          </p:nvPr>
        </p:nvSpPr>
        <p:spPr>
          <a:xfrm>
            <a:off x="1438275" y="3751324"/>
            <a:ext cx="44544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6"/>
          </p:nvPr>
        </p:nvSpPr>
        <p:spPr>
          <a:xfrm>
            <a:off x="3251325" y="2539500"/>
            <a:ext cx="44544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24100" y="-1052825"/>
            <a:ext cx="3744700" cy="55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24100" y="586375"/>
            <a:ext cx="2396300" cy="23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044450" y="1787535"/>
            <a:ext cx="4006050" cy="493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13225" y="2338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12925"/>
            <a:ext cx="1871100" cy="127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8"/>
          <p:cNvCxnSpPr/>
          <p:nvPr/>
        </p:nvCxnSpPr>
        <p:spPr>
          <a:xfrm>
            <a:off x="879007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4" name="Google Shape;194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498500">
            <a:off x="-1773491" y="3199310"/>
            <a:ext cx="3924181" cy="392418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844800" y="2538451"/>
            <a:ext cx="2211900" cy="12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2"/>
          </p:nvPr>
        </p:nvSpPr>
        <p:spPr>
          <a:xfrm>
            <a:off x="3450550" y="2538451"/>
            <a:ext cx="2211900" cy="12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3"/>
          </p:nvPr>
        </p:nvSpPr>
        <p:spPr>
          <a:xfrm>
            <a:off x="6047375" y="2538450"/>
            <a:ext cx="2211900" cy="12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4"/>
          </p:nvPr>
        </p:nvSpPr>
        <p:spPr>
          <a:xfrm>
            <a:off x="844800" y="2247425"/>
            <a:ext cx="22119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5"/>
          </p:nvPr>
        </p:nvSpPr>
        <p:spPr>
          <a:xfrm>
            <a:off x="3450553" y="2247425"/>
            <a:ext cx="22119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6"/>
          </p:nvPr>
        </p:nvSpPr>
        <p:spPr>
          <a:xfrm>
            <a:off x="6047375" y="2247425"/>
            <a:ext cx="2211900" cy="4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9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4" name="Google Shape;204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819675" y="488325"/>
            <a:ext cx="3207950" cy="3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74250" y="3231450"/>
            <a:ext cx="1878100" cy="1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1388275" y="1909099"/>
            <a:ext cx="26967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2"/>
          </p:nvPr>
        </p:nvSpPr>
        <p:spPr>
          <a:xfrm>
            <a:off x="5059022" y="1909099"/>
            <a:ext cx="26967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3"/>
          </p:nvPr>
        </p:nvSpPr>
        <p:spPr>
          <a:xfrm>
            <a:off x="1388275" y="3737000"/>
            <a:ext cx="26967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4"/>
          </p:nvPr>
        </p:nvSpPr>
        <p:spPr>
          <a:xfrm>
            <a:off x="5059022" y="3737000"/>
            <a:ext cx="26967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5"/>
          </p:nvPr>
        </p:nvSpPr>
        <p:spPr>
          <a:xfrm>
            <a:off x="1388275" y="1673238"/>
            <a:ext cx="269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6"/>
          </p:nvPr>
        </p:nvSpPr>
        <p:spPr>
          <a:xfrm>
            <a:off x="1388275" y="3501225"/>
            <a:ext cx="269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7"/>
          </p:nvPr>
        </p:nvSpPr>
        <p:spPr>
          <a:xfrm>
            <a:off x="5058992" y="1673238"/>
            <a:ext cx="269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8"/>
          </p:nvPr>
        </p:nvSpPr>
        <p:spPr>
          <a:xfrm>
            <a:off x="5058992" y="3501225"/>
            <a:ext cx="2696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986275" y="1790775"/>
            <a:ext cx="4222800" cy="42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840364" y="-53511"/>
            <a:ext cx="4482275" cy="448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2"/>
          <p:cNvCxnSpPr/>
          <p:nvPr/>
        </p:nvCxnSpPr>
        <p:spPr>
          <a:xfrm rot="10800000">
            <a:off x="-1975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2"/>
          <p:cNvSpPr txBox="1">
            <a:spLocks noGrp="1"/>
          </p:cNvSpPr>
          <p:nvPr>
            <p:ph type="title" hasCustomPrompt="1"/>
          </p:nvPr>
        </p:nvSpPr>
        <p:spPr>
          <a:xfrm>
            <a:off x="1851150" y="552100"/>
            <a:ext cx="544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1"/>
          </p:nvPr>
        </p:nvSpPr>
        <p:spPr>
          <a:xfrm>
            <a:off x="1851150" y="1288066"/>
            <a:ext cx="54417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2" hasCustomPrompt="1"/>
          </p:nvPr>
        </p:nvSpPr>
        <p:spPr>
          <a:xfrm>
            <a:off x="1851150" y="1991211"/>
            <a:ext cx="544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1851150" y="2727173"/>
            <a:ext cx="54417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title" idx="4" hasCustomPrompt="1"/>
          </p:nvPr>
        </p:nvSpPr>
        <p:spPr>
          <a:xfrm>
            <a:off x="1851150" y="3430323"/>
            <a:ext cx="5441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5"/>
          </p:nvPr>
        </p:nvSpPr>
        <p:spPr>
          <a:xfrm>
            <a:off x="1851150" y="4166298"/>
            <a:ext cx="54417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sistant"/>
              <a:buNone/>
              <a:defRPr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95700" y="227500"/>
            <a:ext cx="2918450" cy="29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438350" y="1150250"/>
            <a:ext cx="4050600" cy="40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498493">
            <a:off x="5450054" y="1703144"/>
            <a:ext cx="5026767" cy="502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12282" y="2426025"/>
            <a:ext cx="4217000" cy="42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0"/>
          <p:cNvCxnSpPr/>
          <p:nvPr/>
        </p:nvCxnSpPr>
        <p:spPr>
          <a:xfrm>
            <a:off x="879007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588650" y="3411950"/>
            <a:ext cx="3103125" cy="31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1148800" y="1974350"/>
            <a:ext cx="2073000" cy="3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2"/>
          </p:nvPr>
        </p:nvSpPr>
        <p:spPr>
          <a:xfrm>
            <a:off x="1148850" y="2232125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3"/>
          </p:nvPr>
        </p:nvSpPr>
        <p:spPr>
          <a:xfrm>
            <a:off x="2342125" y="3766998"/>
            <a:ext cx="2073000" cy="3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4"/>
          </p:nvPr>
        </p:nvSpPr>
        <p:spPr>
          <a:xfrm>
            <a:off x="2342175" y="4056071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subTitle" idx="5"/>
          </p:nvPr>
        </p:nvSpPr>
        <p:spPr>
          <a:xfrm>
            <a:off x="3535450" y="1974350"/>
            <a:ext cx="2073000" cy="3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6"/>
          </p:nvPr>
        </p:nvSpPr>
        <p:spPr>
          <a:xfrm>
            <a:off x="3535500" y="2232125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7"/>
          </p:nvPr>
        </p:nvSpPr>
        <p:spPr>
          <a:xfrm>
            <a:off x="5922100" y="1974350"/>
            <a:ext cx="2073000" cy="3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8"/>
          </p:nvPr>
        </p:nvSpPr>
        <p:spPr>
          <a:xfrm>
            <a:off x="5922150" y="2232125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9"/>
          </p:nvPr>
        </p:nvSpPr>
        <p:spPr>
          <a:xfrm>
            <a:off x="4728775" y="3766998"/>
            <a:ext cx="2073000" cy="3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13"/>
          </p:nvPr>
        </p:nvSpPr>
        <p:spPr>
          <a:xfrm>
            <a:off x="4728825" y="4056071"/>
            <a:ext cx="20730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702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6"/>
          <p:cNvCxnSpPr/>
          <p:nvPr/>
        </p:nvCxnSpPr>
        <p:spPr>
          <a:xfrm rot="10800000">
            <a:off x="713225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5" name="Google Shape;175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206104" y="871655"/>
            <a:ext cx="3200775" cy="3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1"/>
          </p:nvPr>
        </p:nvSpPr>
        <p:spPr>
          <a:xfrm>
            <a:off x="5055275" y="2362375"/>
            <a:ext cx="2505600" cy="20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2"/>
          </p:nvPr>
        </p:nvSpPr>
        <p:spPr>
          <a:xfrm>
            <a:off x="1583300" y="2362375"/>
            <a:ext cx="2505600" cy="20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200"/>
              </a:buClr>
              <a:buSzPts val="1400"/>
              <a:buFont typeface="Actor"/>
              <a:buChar char="■"/>
              <a:defRPr sz="28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3"/>
          </p:nvPr>
        </p:nvSpPr>
        <p:spPr>
          <a:xfrm>
            <a:off x="5055275" y="19189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4"/>
          </p:nvPr>
        </p:nvSpPr>
        <p:spPr>
          <a:xfrm>
            <a:off x="1583075" y="19189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 SemiBold"/>
              <a:buNone/>
              <a:defRPr sz="2400"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121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85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" name="Google Shape;41;p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851075" y="561463"/>
            <a:ext cx="3030325" cy="3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7"/>
          <p:cNvCxnSpPr/>
          <p:nvPr/>
        </p:nvCxnSpPr>
        <p:spPr>
          <a:xfrm>
            <a:off x="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254750" y="1059875"/>
            <a:ext cx="3107925" cy="3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46800" y="-1284100"/>
            <a:ext cx="4195200" cy="41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041054" y="539500"/>
            <a:ext cx="4055192" cy="5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125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720000" y="2056850"/>
            <a:ext cx="4012500" cy="18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2700000">
            <a:off x="-1956764" y="190863"/>
            <a:ext cx="3936075" cy="3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78927" y="2023275"/>
            <a:ext cx="3606950" cy="36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34357" y="-2496725"/>
            <a:ext cx="4217000" cy="42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767577" y="3398000"/>
            <a:ext cx="4867250" cy="486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8"/>
          <p:cNvCxnSpPr/>
          <p:nvPr/>
        </p:nvCxnSpPr>
        <p:spPr>
          <a:xfrm rot="10800000">
            <a:off x="719975" y="558000"/>
            <a:ext cx="0" cy="461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8"/>
          <p:cNvCxnSpPr/>
          <p:nvPr/>
        </p:nvCxnSpPr>
        <p:spPr>
          <a:xfrm rot="10800000">
            <a:off x="8430775" y="558000"/>
            <a:ext cx="0" cy="461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" name="Google Shape;56;p8"/>
          <p:cNvPicPr preferRelativeResize="0"/>
          <p:nvPr/>
        </p:nvPicPr>
        <p:blipFill>
          <a:blip r:embed="rId6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768550" y="1666800"/>
            <a:ext cx="56070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698375" y="-75575"/>
            <a:ext cx="2967525" cy="296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3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1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328875" y="1396025"/>
            <a:ext cx="6738200" cy="67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931975" y="1686075"/>
            <a:ext cx="1878300" cy="18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4550"/>
            <a:ext cx="1124400" cy="85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3500"/>
            <a:ext cx="1124400" cy="85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 hasCustomPrompt="1"/>
          </p:nvPr>
        </p:nvSpPr>
        <p:spPr>
          <a:xfrm>
            <a:off x="3653376" y="1174550"/>
            <a:ext cx="1124400" cy="85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5" hasCustomPrompt="1"/>
          </p:nvPr>
        </p:nvSpPr>
        <p:spPr>
          <a:xfrm>
            <a:off x="3653375" y="3043500"/>
            <a:ext cx="1124400" cy="85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 sz="3000"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20000" y="1878783"/>
            <a:ext cx="25053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3653378" y="1878783"/>
            <a:ext cx="25053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720000" y="3747800"/>
            <a:ext cx="25053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3653378" y="3747800"/>
            <a:ext cx="2505300" cy="8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2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13226" y="2890525"/>
            <a:ext cx="2905400" cy="2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31650" y="-857475"/>
            <a:ext cx="4536225" cy="45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882950" y="1368538"/>
            <a:ext cx="3507575" cy="35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4"/>
          <p:cNvCxnSpPr/>
          <p:nvPr/>
        </p:nvCxnSpPr>
        <p:spPr>
          <a:xfrm>
            <a:off x="3562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4"/>
          <p:cNvCxnSpPr/>
          <p:nvPr/>
        </p:nvCxnSpPr>
        <p:spPr>
          <a:xfrm>
            <a:off x="70200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" name="Google Shape;99;p14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3413225" y="2294925"/>
            <a:ext cx="5017500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Sora"/>
              <a:buNone/>
              <a:defRPr sz="36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" hasCustomPrompt="1"/>
          </p:nvPr>
        </p:nvSpPr>
        <p:spPr>
          <a:xfrm>
            <a:off x="6557575" y="1180075"/>
            <a:ext cx="1873200" cy="94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 i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ra"/>
              <a:buNone/>
              <a:defRPr sz="6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-1253500" y="-303075"/>
            <a:ext cx="5825500" cy="5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flipH="1">
            <a:off x="-1025750" y="1872275"/>
            <a:ext cx="3374675" cy="337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5"/>
          <p:cNvCxnSpPr/>
          <p:nvPr/>
        </p:nvCxnSpPr>
        <p:spPr>
          <a:xfrm>
            <a:off x="8768025" y="558100"/>
            <a:ext cx="0" cy="45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5"/>
          <p:cNvCxnSpPr/>
          <p:nvPr/>
        </p:nvCxnSpPr>
        <p:spPr>
          <a:xfrm rot="10800000">
            <a:off x="-19750" y="4863650"/>
            <a:ext cx="84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Google Shape;107;p15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3734125" y="3369638"/>
            <a:ext cx="46968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3734125" y="1312163"/>
            <a:ext cx="4696800" cy="20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●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○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Char char="■"/>
              <a:defRPr sz="1200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3" r:id="rId19"/>
    <p:sldLayoutId id="2147483674" r:id="rId20"/>
    <p:sldLayoutId id="2147483675" r:id="rId21"/>
    <p:sldLayoutId id="2147483678" r:id="rId22"/>
    <p:sldLayoutId id="2147483680" r:id="rId23"/>
    <p:sldLayoutId id="2147483681" r:id="rId24"/>
    <p:sldLayoutId id="2147483685" r:id="rId25"/>
    <p:sldLayoutId id="214748368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4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microsoft.com/office/2018/10/relationships/comments" Target="../comments/modernComment_13D_4219D42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523/JNEUROSCI.3733-05.2006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ctrTitle"/>
          </p:nvPr>
        </p:nvSpPr>
        <p:spPr>
          <a:xfrm>
            <a:off x="713224" y="922613"/>
            <a:ext cx="6251455" cy="28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Neuronal Dynamics</a:t>
            </a:r>
            <a:endParaRPr dirty="0"/>
          </a:p>
        </p:txBody>
      </p:sp>
      <p:sp>
        <p:nvSpPr>
          <p:cNvPr id="283" name="Google Shape;283;p39"/>
          <p:cNvSpPr txBox="1">
            <a:spLocks noGrp="1"/>
          </p:cNvSpPr>
          <p:nvPr>
            <p:ph type="subTitle" idx="1"/>
          </p:nvPr>
        </p:nvSpPr>
        <p:spPr>
          <a:xfrm>
            <a:off x="713225" y="3796088"/>
            <a:ext cx="5219224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From single neurons to networks and models of cognition</a:t>
            </a:r>
          </a:p>
        </p:txBody>
      </p:sp>
      <p:cxnSp>
        <p:nvCxnSpPr>
          <p:cNvPr id="284" name="Google Shape;284;p39"/>
          <p:cNvCxnSpPr/>
          <p:nvPr/>
        </p:nvCxnSpPr>
        <p:spPr>
          <a:xfrm>
            <a:off x="824300" y="3762000"/>
            <a:ext cx="4260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9"/>
          <p:cNvSpPr/>
          <p:nvPr/>
        </p:nvSpPr>
        <p:spPr>
          <a:xfrm>
            <a:off x="0" y="172162"/>
            <a:ext cx="1911387" cy="369572"/>
          </a:xfrm>
          <a:prstGeom prst="roundRect">
            <a:avLst>
              <a:gd name="adj" fmla="val 5000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Sora"/>
                <a:ea typeface="Sora"/>
                <a:cs typeface="Sora"/>
                <a:sym typeface="Sora"/>
              </a:rPr>
              <a:t>Emma Chameau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Sora"/>
                <a:ea typeface="Sora"/>
                <a:cs typeface="Sora"/>
                <a:sym typeface="Sora"/>
              </a:rPr>
              <a:t>4960653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Sora"/>
                <a:ea typeface="Sora"/>
                <a:cs typeface="Sora"/>
                <a:sym typeface="Sora"/>
              </a:rPr>
              <a:t>2025</a:t>
            </a:r>
            <a:endParaRPr sz="1200" dirty="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167D67-AB59-54CE-22E2-EB1089551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7" y="4773911"/>
            <a:ext cx="735903" cy="28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A0C70C-CCD7-3806-8E3B-D9CE4FE39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060" y="1888480"/>
            <a:ext cx="3943715" cy="22203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96F7C28-E544-F27D-C7C9-003DC414A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65" y="785522"/>
            <a:ext cx="4412572" cy="35724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932273-59AC-150F-8F3C-F4127B29B5F0}"/>
              </a:ext>
            </a:extLst>
          </p:cNvPr>
          <p:cNvSpPr txBox="1"/>
          <p:nvPr/>
        </p:nvSpPr>
        <p:spPr>
          <a:xfrm>
            <a:off x="5672254" y="1847808"/>
            <a:ext cx="315951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minimal amplitude to elicit a spike depends on the duration of the current.</a:t>
            </a:r>
          </a:p>
          <a:p>
            <a:pPr algn="ctr"/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i="1" dirty="0"/>
              <a:t>At short durations, a high current is required to generate a spike.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i="1" dirty="0"/>
              <a:t>At long durations, a lower current suffices, eventually reaching a constant minimum threshold (rheobase current)</a:t>
            </a:r>
            <a:endParaRPr lang="LID4096" sz="1100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C8F1B4E9-B323-B959-594E-56459F24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4729229" cy="1129200"/>
          </a:xfrm>
        </p:spPr>
        <p:txBody>
          <a:bodyPr/>
          <a:lstStyle/>
          <a:p>
            <a:r>
              <a:rPr lang="nl-NL" dirty="0"/>
              <a:t>AdEx: Adaptive Exponential IF Model</a:t>
            </a:r>
            <a:endParaRPr lang="LID4096" dirty="0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7503FDE-C4EA-618D-F4A8-764D8CE52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301" y="3045597"/>
            <a:ext cx="3576937" cy="1861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Further </a:t>
            </a:r>
            <a:r>
              <a:rPr lang="nl-NL" sz="1400" b="1" dirty="0"/>
              <a:t>extension </a:t>
            </a:r>
            <a:r>
              <a:rPr lang="nl-NL" sz="1400" dirty="0"/>
              <a:t>of the EIF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Standard IF models do not capture how neurons change their firing over time</a:t>
            </a:r>
            <a:endParaRPr lang="nl-N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Adaptation current (</a:t>
            </a:r>
            <a:r>
              <a:rPr lang="nl-NL" sz="1400" b="1" i="1" dirty="0"/>
              <a:t>w</a:t>
            </a:r>
            <a:r>
              <a:rPr lang="nl-NL" sz="1400" b="1" dirty="0"/>
              <a:t>) </a:t>
            </a:r>
            <a:r>
              <a:rPr lang="nl-NL" sz="1400" dirty="0"/>
              <a:t>allows model to reproduce various </a:t>
            </a:r>
            <a:r>
              <a:rPr lang="nl-NL" sz="1400" b="1" dirty="0"/>
              <a:t>biologically realistic firing patterns</a:t>
            </a:r>
          </a:p>
          <a:p>
            <a:pPr>
              <a:buFont typeface="Arial" panose="020B0604020202020204" pitchFamily="34" charset="0"/>
              <a:buChar char="•"/>
            </a:pPr>
            <a:endParaRPr lang="nl-NL" sz="1400" b="1" dirty="0"/>
          </a:p>
          <a:p>
            <a:pPr>
              <a:buFont typeface="Arial" panose="020B0604020202020204" pitchFamily="34" charset="0"/>
              <a:buChar char="•"/>
            </a:pPr>
            <a:endParaRPr lang="nl-NL" sz="1400" b="1" dirty="0"/>
          </a:p>
          <a:p>
            <a:pPr marL="609600" lvl="1" indent="0">
              <a:buNone/>
            </a:pPr>
            <a:endParaRPr lang="nl-NL" sz="1400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26D58A55-E035-A11F-DF1E-4D3A04FCE8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5259C6-3E25-AB23-490D-FF7F1265E763}"/>
                  </a:ext>
                </a:extLst>
              </p:cNvPr>
              <p:cNvSpPr txBox="1"/>
              <p:nvPr/>
            </p:nvSpPr>
            <p:spPr>
              <a:xfrm>
                <a:off x="290391" y="1651333"/>
                <a:ext cx="4409561" cy="1300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𝑟𝑒𝑠𝑡</m:t>
                              </m:r>
                            </m:sub>
                          </m:sSub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𝛥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𝑅𝐼</m:t>
                      </m:r>
                    </m:oMath>
                  </m:oMathPara>
                </a14:m>
                <a:endParaRPr lang="nl-NL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𝑟𝑒𝑠𝑡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 − 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sup>
                          </m:s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5259C6-3E25-AB23-490D-FF7F1265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1" y="1651333"/>
                <a:ext cx="4409561" cy="1300292"/>
              </a:xfrm>
              <a:prstGeom prst="rect">
                <a:avLst/>
              </a:prstGeom>
              <a:blipFill>
                <a:blip r:embed="rId3"/>
                <a:stretch>
                  <a:fillRect b="-877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CE0BFD9-72E4-1A60-DDE8-07CDA59FECC2}"/>
              </a:ext>
            </a:extLst>
          </p:cNvPr>
          <p:cNvGrpSpPr/>
          <p:nvPr/>
        </p:nvGrpSpPr>
        <p:grpSpPr>
          <a:xfrm>
            <a:off x="3247973" y="2019240"/>
            <a:ext cx="847493" cy="400110"/>
            <a:chOff x="3661316" y="1987434"/>
            <a:chExt cx="847493" cy="40011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7446D0-6A92-7DD8-7A5C-4DC781B67D7F}"/>
                </a:ext>
              </a:extLst>
            </p:cNvPr>
            <p:cNvCxnSpPr/>
            <p:nvPr/>
          </p:nvCxnSpPr>
          <p:spPr>
            <a:xfrm>
              <a:off x="3873190" y="2007220"/>
              <a:ext cx="42374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A84975-D190-535C-2624-A3D7E3825183}"/>
                </a:ext>
              </a:extLst>
            </p:cNvPr>
            <p:cNvSpPr txBox="1"/>
            <p:nvPr/>
          </p:nvSpPr>
          <p:spPr>
            <a:xfrm>
              <a:off x="3661316" y="1987434"/>
              <a:ext cx="8474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00" b="1" i="1" dirty="0">
                  <a:solidFill>
                    <a:schemeClr val="accent1"/>
                  </a:solidFill>
                </a:rPr>
                <a:t>Adaptation current </a:t>
              </a:r>
              <a:endParaRPr lang="LID4096" sz="1000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5E04C-D365-D72F-FF69-E948F3551B12}"/>
              </a:ext>
            </a:extLst>
          </p:cNvPr>
          <p:cNvGrpSpPr/>
          <p:nvPr/>
        </p:nvGrpSpPr>
        <p:grpSpPr>
          <a:xfrm>
            <a:off x="5116764" y="226689"/>
            <a:ext cx="3416999" cy="4690122"/>
            <a:chOff x="4991481" y="-64407"/>
            <a:chExt cx="3416999" cy="46901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6753D6-53D5-AD9D-81A7-F83F715B7ADC}"/>
                </a:ext>
              </a:extLst>
            </p:cNvPr>
            <p:cNvGrpSpPr/>
            <p:nvPr/>
          </p:nvGrpSpPr>
          <p:grpSpPr>
            <a:xfrm>
              <a:off x="4991481" y="-64407"/>
              <a:ext cx="3416999" cy="1376092"/>
              <a:chOff x="5143420" y="-1252762"/>
              <a:chExt cx="3416999" cy="137609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5ECC1AD-5B19-7F2A-C899-224DFED48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48935" b="50000"/>
              <a:stretch/>
            </p:blipFill>
            <p:spPr>
              <a:xfrm>
                <a:off x="6675575" y="-1252762"/>
                <a:ext cx="1884844" cy="137609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A2E3B-75FC-DE11-CC7B-24D936439BB4}"/>
                  </a:ext>
                </a:extLst>
              </p:cNvPr>
              <p:cNvSpPr txBox="1"/>
              <p:nvPr/>
            </p:nvSpPr>
            <p:spPr>
              <a:xfrm>
                <a:off x="5143420" y="-718604"/>
                <a:ext cx="14335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/>
                  <a:t>Adapting </a:t>
                </a:r>
                <a:endParaRPr lang="LID4096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74E6869-82DB-F984-FD9D-415CE7911946}"/>
                </a:ext>
              </a:extLst>
            </p:cNvPr>
            <p:cNvGrpSpPr/>
            <p:nvPr/>
          </p:nvGrpSpPr>
          <p:grpSpPr>
            <a:xfrm>
              <a:off x="4991481" y="1592608"/>
              <a:ext cx="3416999" cy="1376092"/>
              <a:chOff x="5143420" y="412108"/>
              <a:chExt cx="3416999" cy="137609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9A41B06-9B54-D242-55D3-817B5E031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48935" b="50000"/>
              <a:stretch/>
            </p:blipFill>
            <p:spPr>
              <a:xfrm>
                <a:off x="6675575" y="412108"/>
                <a:ext cx="1884844" cy="137609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15DA9-A87A-A389-0265-06EDA3FF7CF7}"/>
                  </a:ext>
                </a:extLst>
              </p:cNvPr>
              <p:cNvSpPr txBox="1"/>
              <p:nvPr/>
            </p:nvSpPr>
            <p:spPr>
              <a:xfrm>
                <a:off x="5143420" y="946266"/>
                <a:ext cx="14335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/>
                  <a:t>(Initial) Bursting </a:t>
                </a:r>
                <a:endParaRPr lang="LID4096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6E9886-392B-5D1F-5EEA-5CE3454B4437}"/>
                </a:ext>
              </a:extLst>
            </p:cNvPr>
            <p:cNvGrpSpPr/>
            <p:nvPr/>
          </p:nvGrpSpPr>
          <p:grpSpPr>
            <a:xfrm>
              <a:off x="4991481" y="3249623"/>
              <a:ext cx="3357920" cy="1376092"/>
              <a:chOff x="5303818" y="2061268"/>
              <a:chExt cx="3357920" cy="137609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7128A1C-37C5-07D2-5C4E-04EE0A3CD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50536" b="50000"/>
              <a:stretch/>
            </p:blipFill>
            <p:spPr>
              <a:xfrm>
                <a:off x="6835973" y="2061268"/>
                <a:ext cx="1825765" cy="1376092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AD7551-3AE6-6D09-8ADD-818950FEB350}"/>
                  </a:ext>
                </a:extLst>
              </p:cNvPr>
              <p:cNvSpPr txBox="1"/>
              <p:nvPr/>
            </p:nvSpPr>
            <p:spPr>
              <a:xfrm>
                <a:off x="5303818" y="2595426"/>
                <a:ext cx="14335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/>
                  <a:t>Irregular </a:t>
                </a:r>
                <a:endParaRPr lang="LID4096" dirty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0EF540FB-E9B2-C106-7680-55B44994C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B0F17748-9D46-06B4-91CC-2696CA9E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4729229" cy="1129200"/>
          </a:xfrm>
        </p:spPr>
        <p:txBody>
          <a:bodyPr/>
          <a:lstStyle/>
          <a:p>
            <a:r>
              <a:rPr lang="nl-NL" dirty="0"/>
              <a:t>AdEx: Adaptive Exponential IF Model</a:t>
            </a:r>
            <a:endParaRPr lang="LID4096" dirty="0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42F3990C-8501-947F-CB02-995C42290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301" y="3045597"/>
            <a:ext cx="3576937" cy="1861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Further </a:t>
            </a:r>
            <a:r>
              <a:rPr lang="nl-NL" sz="1400" b="1" dirty="0"/>
              <a:t>extension </a:t>
            </a:r>
            <a:r>
              <a:rPr lang="nl-NL" sz="1400" dirty="0"/>
              <a:t>of the EIF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Standard IF models do not capture how neurons change their firing over time</a:t>
            </a:r>
            <a:endParaRPr lang="nl-N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Adaptation current (</a:t>
            </a:r>
            <a:r>
              <a:rPr lang="nl-NL" sz="1400" b="1" i="1" dirty="0"/>
              <a:t>w</a:t>
            </a:r>
            <a:r>
              <a:rPr lang="nl-NL" sz="1400" b="1" dirty="0"/>
              <a:t>) </a:t>
            </a:r>
            <a:r>
              <a:rPr lang="nl-NL" sz="1400" dirty="0"/>
              <a:t>allows model to reproduce various </a:t>
            </a:r>
            <a:r>
              <a:rPr lang="nl-NL" sz="1400" b="1" dirty="0"/>
              <a:t>biologically realistic firing patterns</a:t>
            </a:r>
          </a:p>
          <a:p>
            <a:pPr>
              <a:buFont typeface="Arial" panose="020B0604020202020204" pitchFamily="34" charset="0"/>
              <a:buChar char="•"/>
            </a:pPr>
            <a:endParaRPr lang="nl-NL" sz="1400" b="1" dirty="0"/>
          </a:p>
          <a:p>
            <a:pPr>
              <a:buFont typeface="Arial" panose="020B0604020202020204" pitchFamily="34" charset="0"/>
              <a:buChar char="•"/>
            </a:pPr>
            <a:endParaRPr lang="nl-NL" sz="1400" b="1" dirty="0"/>
          </a:p>
          <a:p>
            <a:pPr marL="609600" lvl="1" indent="0">
              <a:buNone/>
            </a:pPr>
            <a:endParaRPr lang="nl-NL" sz="1400" dirty="0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12CF0415-6509-F711-475A-7ECB92BD1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52CC58-C554-D37E-E03B-8AB59CCF0CE5}"/>
                  </a:ext>
                </a:extLst>
              </p:cNvPr>
              <p:cNvSpPr txBox="1"/>
              <p:nvPr/>
            </p:nvSpPr>
            <p:spPr>
              <a:xfrm>
                <a:off x="290391" y="1651333"/>
                <a:ext cx="4409561" cy="1300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𝑟𝑒𝑠𝑡</m:t>
                              </m:r>
                            </m:sub>
                          </m:sSub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𝛥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𝑅𝐼</m:t>
                      </m:r>
                    </m:oMath>
                  </m:oMathPara>
                </a14:m>
                <a:endParaRPr lang="nl-NL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𝑟𝑒𝑠𝑡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 − 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sup>
                          </m:s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5259C6-3E25-AB23-490D-FF7F1265E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1" y="1651333"/>
                <a:ext cx="4409561" cy="1300292"/>
              </a:xfrm>
              <a:prstGeom prst="rect">
                <a:avLst/>
              </a:prstGeom>
              <a:blipFill>
                <a:blip r:embed="rId3"/>
                <a:stretch>
                  <a:fillRect b="-877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ABD4949E-52B2-0CE4-2594-81FF50F5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67" y="353600"/>
            <a:ext cx="3273826" cy="443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D1C556C-A04F-9AFA-FE3D-7921F59F3DBC}"/>
              </a:ext>
            </a:extLst>
          </p:cNvPr>
          <p:cNvGrpSpPr/>
          <p:nvPr/>
        </p:nvGrpSpPr>
        <p:grpSpPr>
          <a:xfrm>
            <a:off x="3247973" y="2019240"/>
            <a:ext cx="847493" cy="400110"/>
            <a:chOff x="3661316" y="1987434"/>
            <a:chExt cx="847493" cy="40011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75E04A-FD32-DA3D-260C-F621F7328B9D}"/>
                </a:ext>
              </a:extLst>
            </p:cNvPr>
            <p:cNvCxnSpPr/>
            <p:nvPr/>
          </p:nvCxnSpPr>
          <p:spPr>
            <a:xfrm>
              <a:off x="3873190" y="2007220"/>
              <a:ext cx="42374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8F89D7-42A9-8619-1C62-2CB4A9158D5C}"/>
                </a:ext>
              </a:extLst>
            </p:cNvPr>
            <p:cNvSpPr txBox="1"/>
            <p:nvPr/>
          </p:nvSpPr>
          <p:spPr>
            <a:xfrm>
              <a:off x="3661316" y="1987434"/>
              <a:ext cx="8474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00" b="1" i="1" dirty="0">
                  <a:solidFill>
                    <a:schemeClr val="accent1"/>
                  </a:solidFill>
                </a:rPr>
                <a:t>Adaptation current </a:t>
              </a:r>
              <a:endParaRPr lang="LID4096" sz="1000" i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93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5B8E421-D389-53AE-78EA-17764C01DCB6}"/>
              </a:ext>
            </a:extLst>
          </p:cNvPr>
          <p:cNvGrpSpPr/>
          <p:nvPr/>
        </p:nvGrpSpPr>
        <p:grpSpPr>
          <a:xfrm>
            <a:off x="281478" y="1655145"/>
            <a:ext cx="8581041" cy="2275170"/>
            <a:chOff x="311960" y="1271940"/>
            <a:chExt cx="8581041" cy="227517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87C7DC-40D4-1908-8DB8-6E0497206BEB}"/>
                </a:ext>
              </a:extLst>
            </p:cNvPr>
            <p:cNvGrpSpPr/>
            <p:nvPr/>
          </p:nvGrpSpPr>
          <p:grpSpPr>
            <a:xfrm>
              <a:off x="311960" y="1279795"/>
              <a:ext cx="2652681" cy="2259459"/>
              <a:chOff x="463899" y="91440"/>
              <a:chExt cx="2652681" cy="225945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780D074-12F7-38A6-FAA6-73F4A4114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48935" b="50000"/>
              <a:stretch/>
            </p:blipFill>
            <p:spPr>
              <a:xfrm>
                <a:off x="463899" y="414222"/>
                <a:ext cx="2652681" cy="193667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390589-B3E3-F61F-54D2-71A66A245506}"/>
                  </a:ext>
                </a:extLst>
              </p:cNvPr>
              <p:cNvSpPr txBox="1"/>
              <p:nvPr/>
            </p:nvSpPr>
            <p:spPr>
              <a:xfrm>
                <a:off x="1073483" y="91440"/>
                <a:ext cx="14335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/>
                  <a:t>Adapting </a:t>
                </a:r>
                <a:endParaRPr lang="LID4096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0B8C5E-AD0A-9FE8-2A4E-16593EDA068A}"/>
                </a:ext>
              </a:extLst>
            </p:cNvPr>
            <p:cNvGrpSpPr/>
            <p:nvPr/>
          </p:nvGrpSpPr>
          <p:grpSpPr>
            <a:xfrm>
              <a:off x="6240320" y="1271940"/>
              <a:ext cx="2652681" cy="2267314"/>
              <a:chOff x="6392259" y="91440"/>
              <a:chExt cx="2652681" cy="226731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F634C79-B599-BEEA-79CF-85599632C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48935" b="50000"/>
              <a:stretch/>
            </p:blipFill>
            <p:spPr>
              <a:xfrm>
                <a:off x="6392259" y="422077"/>
                <a:ext cx="2652681" cy="193667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4E066F-6355-8D30-C0E2-29C3034BE3C3}"/>
                  </a:ext>
                </a:extLst>
              </p:cNvPr>
              <p:cNvSpPr txBox="1"/>
              <p:nvPr/>
            </p:nvSpPr>
            <p:spPr>
              <a:xfrm>
                <a:off x="7001842" y="91440"/>
                <a:ext cx="14335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/>
                  <a:t>(Initial) Bursting </a:t>
                </a:r>
                <a:endParaRPr lang="LID4096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725D79-AEE0-73F2-7396-240798ADB9A8}"/>
                </a:ext>
              </a:extLst>
            </p:cNvPr>
            <p:cNvGrpSpPr/>
            <p:nvPr/>
          </p:nvGrpSpPr>
          <p:grpSpPr>
            <a:xfrm>
              <a:off x="3317713" y="1279795"/>
              <a:ext cx="2569535" cy="2267315"/>
              <a:chOff x="3630050" y="91440"/>
              <a:chExt cx="2569535" cy="226731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E02A18D-B0A5-4BC5-37CE-B1AD6DC9D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50536" b="50000"/>
              <a:stretch/>
            </p:blipFill>
            <p:spPr>
              <a:xfrm>
                <a:off x="3630050" y="422078"/>
                <a:ext cx="2569535" cy="1936677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28A806-F7F0-1DCC-3E0B-AD0B402426C8}"/>
                  </a:ext>
                </a:extLst>
              </p:cNvPr>
              <p:cNvSpPr txBox="1"/>
              <p:nvPr/>
            </p:nvSpPr>
            <p:spPr>
              <a:xfrm>
                <a:off x="4198061" y="91440"/>
                <a:ext cx="14335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dirty="0"/>
                  <a:t>Irregular </a:t>
                </a:r>
                <a:endParaRPr lang="LID4096" dirty="0"/>
              </a:p>
            </p:txBody>
          </p:sp>
        </p:grpSp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9E499874-151F-48DB-89B8-43C8B862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068" y="567257"/>
            <a:ext cx="5377862" cy="1129200"/>
          </a:xfrm>
        </p:spPr>
        <p:txBody>
          <a:bodyPr/>
          <a:lstStyle/>
          <a:p>
            <a:r>
              <a:rPr lang="nl-NL" dirty="0"/>
              <a:t>Spiking pattern recreation</a:t>
            </a:r>
            <a:endParaRPr lang="LID4096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44FF6740-F2E1-A1E1-176E-687309A3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24ACAE-BD44-C291-DF2C-BF3CEA3188E0}"/>
                  </a:ext>
                </a:extLst>
              </p:cNvPr>
              <p:cNvSpPr txBox="1"/>
              <p:nvPr/>
            </p:nvSpPr>
            <p:spPr>
              <a:xfrm>
                <a:off x="472440" y="327399"/>
                <a:ext cx="8961119" cy="4603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𝑟𝑒𝑠𝑡</m:t>
                              </m:r>
                            </m:sub>
                          </m:sSub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𝛥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𝑅𝑤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𝑅𝐼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𝑟𝑒𝑠𝑡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) − </m:t>
                          </m:r>
                        </m:sub>
                      </m:sSub>
                      <m:r>
                        <a:rPr lang="nl-NL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sSub>
                        <m:sSubPr>
                          <m:ctrlPr>
                            <a:rPr lang="nl-NL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nl-NL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sup>
                          </m:s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24ACAE-BD44-C291-DF2C-BF3CEA318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" y="327399"/>
                <a:ext cx="8961119" cy="460382"/>
              </a:xfrm>
              <a:prstGeom prst="rect">
                <a:avLst/>
              </a:prstGeom>
              <a:blipFill>
                <a:blip r:embed="rId3"/>
                <a:stretch>
                  <a:fillRect l="-68" b="-1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AE8DE73-931A-FE03-249A-67D8D3E8E458}"/>
              </a:ext>
            </a:extLst>
          </p:cNvPr>
          <p:cNvSpPr txBox="1"/>
          <p:nvPr/>
        </p:nvSpPr>
        <p:spPr>
          <a:xfrm>
            <a:off x="548640" y="1390042"/>
            <a:ext cx="312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For a small </a:t>
            </a:r>
            <a:r>
              <a:rPr lang="nl-NL" b="1" i="1" dirty="0"/>
              <a:t>a</a:t>
            </a:r>
            <a:r>
              <a:rPr lang="nl-NL" dirty="0"/>
              <a:t>;</a:t>
            </a:r>
          </a:p>
          <a:p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A large jump </a:t>
            </a:r>
            <a:r>
              <a:rPr lang="nl-NL" b="1" i="1" dirty="0"/>
              <a:t>b</a:t>
            </a:r>
            <a:r>
              <a:rPr lang="nl-NL" dirty="0"/>
              <a:t> and a large time scale </a:t>
            </a:r>
            <a:r>
              <a:rPr lang="nl-NL" b="1" i="1" dirty="0"/>
              <a:t>tau_w</a:t>
            </a:r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A small jump </a:t>
            </a:r>
            <a:r>
              <a:rPr lang="nl-NL" b="1" i="1" dirty="0"/>
              <a:t>b</a:t>
            </a:r>
            <a:r>
              <a:rPr lang="nl-NL" dirty="0"/>
              <a:t> and a small time scale </a:t>
            </a:r>
            <a:r>
              <a:rPr lang="nl-NL" b="1" i="1" dirty="0"/>
              <a:t>tau_w</a:t>
            </a:r>
            <a:endParaRPr lang="LID4096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E1106-E2F5-A0A1-5093-F110B6114F2F}"/>
              </a:ext>
            </a:extLst>
          </p:cNvPr>
          <p:cNvSpPr txBox="1"/>
          <p:nvPr/>
        </p:nvSpPr>
        <p:spPr>
          <a:xfrm>
            <a:off x="548640" y="2898802"/>
            <a:ext cx="2941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i="1" dirty="0"/>
              <a:t>a; </a:t>
            </a:r>
            <a:r>
              <a:rPr lang="nl-NL" i="1" dirty="0"/>
              <a:t>subthreshold</a:t>
            </a:r>
            <a:r>
              <a:rPr lang="nl-NL" b="1" i="1" dirty="0"/>
              <a:t> </a:t>
            </a:r>
            <a:r>
              <a:rPr lang="nl-NL" i="1" dirty="0"/>
              <a:t>adaptation</a:t>
            </a:r>
          </a:p>
          <a:p>
            <a:r>
              <a:rPr lang="nl-NL" b="1" i="1" dirty="0"/>
              <a:t>b; </a:t>
            </a:r>
            <a:r>
              <a:rPr lang="nl-NL" i="1" dirty="0"/>
              <a:t>spike-frequency adaptation</a:t>
            </a:r>
          </a:p>
          <a:p>
            <a:r>
              <a:rPr lang="nl-NL" b="1" i="1" dirty="0"/>
              <a:t>tau_w;</a:t>
            </a:r>
            <a:r>
              <a:rPr lang="nl-NL" i="1" dirty="0"/>
              <a:t> time constant</a:t>
            </a:r>
            <a:endParaRPr lang="LID4096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8DA5-8B66-CADE-82BE-AB69D21825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0000"/>
          <a:stretch/>
        </p:blipFill>
        <p:spPr>
          <a:xfrm>
            <a:off x="4307412" y="998102"/>
            <a:ext cx="4552749" cy="169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05A79-E5EF-FC97-5527-A6C8B2B402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000"/>
          <a:stretch/>
        </p:blipFill>
        <p:spPr>
          <a:xfrm>
            <a:off x="4307412" y="2897088"/>
            <a:ext cx="4552749" cy="1697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82229C-C941-66F5-7403-031CEECAB404}"/>
              </a:ext>
            </a:extLst>
          </p:cNvPr>
          <p:cNvSpPr txBox="1"/>
          <p:nvPr/>
        </p:nvSpPr>
        <p:spPr>
          <a:xfrm>
            <a:off x="3909060" y="16928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84EF-39FC-8403-4579-C1D8DA9B9845}"/>
              </a:ext>
            </a:extLst>
          </p:cNvPr>
          <p:cNvSpPr txBox="1"/>
          <p:nvPr/>
        </p:nvSpPr>
        <p:spPr>
          <a:xfrm>
            <a:off x="3909060" y="35918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9941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182880" y="2294925"/>
            <a:ext cx="8598365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5400" dirty="0"/>
              <a:t>The passive cable equation</a:t>
            </a:r>
            <a:endParaRPr dirty="0"/>
          </a:p>
        </p:txBody>
      </p:sp>
      <p:sp>
        <p:nvSpPr>
          <p:cNvPr id="466" name="Google Shape;466;p51"/>
          <p:cNvSpPr txBox="1">
            <a:spLocks noGrp="1"/>
          </p:cNvSpPr>
          <p:nvPr>
            <p:ph type="title" idx="2"/>
          </p:nvPr>
        </p:nvSpPr>
        <p:spPr>
          <a:xfrm>
            <a:off x="6557575" y="1180075"/>
            <a:ext cx="18732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31B2C0A-6B25-D32D-47CA-A259B9DD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779" y="399305"/>
            <a:ext cx="4729229" cy="1129200"/>
          </a:xfrm>
        </p:spPr>
        <p:txBody>
          <a:bodyPr/>
          <a:lstStyle/>
          <a:p>
            <a:pPr algn="r"/>
            <a:r>
              <a:rPr lang="nl-NL" sz="3000" dirty="0"/>
              <a:t>The passive cable equation</a:t>
            </a:r>
            <a:endParaRPr lang="LID4096" sz="3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99F8AA-8277-4698-DF2F-04748890BDFF}"/>
              </a:ext>
            </a:extLst>
          </p:cNvPr>
          <p:cNvGrpSpPr/>
          <p:nvPr/>
        </p:nvGrpSpPr>
        <p:grpSpPr>
          <a:xfrm>
            <a:off x="865062" y="563854"/>
            <a:ext cx="2886741" cy="4264161"/>
            <a:chOff x="750762" y="800074"/>
            <a:chExt cx="2886741" cy="426416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193F49BB-F2B4-DCFA-0C59-70FBAB853C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00"/>
            <a:stretch/>
          </p:blipFill>
          <p:spPr bwMode="auto">
            <a:xfrm>
              <a:off x="1020152" y="800074"/>
              <a:ext cx="1980424" cy="2040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59024F-DD82-74CF-C37E-1000DFC404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45"/>
            <a:stretch/>
          </p:blipFill>
          <p:spPr bwMode="auto">
            <a:xfrm>
              <a:off x="750762" y="3023980"/>
              <a:ext cx="2886741" cy="2040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F7BF92D-685B-7F1D-3F7D-BE9C13C8230E}"/>
              </a:ext>
            </a:extLst>
          </p:cNvPr>
          <p:cNvSpPr txBox="1"/>
          <p:nvPr/>
        </p:nvSpPr>
        <p:spPr>
          <a:xfrm>
            <a:off x="4876800" y="2164080"/>
            <a:ext cx="32470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Includes </a:t>
            </a:r>
            <a:r>
              <a:rPr lang="nl-NL" b="1" dirty="0"/>
              <a:t>spatial</a:t>
            </a:r>
            <a:r>
              <a:rPr lang="nl-NL" dirty="0"/>
              <a:t> </a:t>
            </a:r>
            <a:r>
              <a:rPr lang="nl-NL" b="1" dirty="0"/>
              <a:t>structure</a:t>
            </a:r>
            <a:r>
              <a:rPr lang="nl-NL" dirty="0"/>
              <a:t> of the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passive cable equation</a:t>
            </a:r>
            <a:r>
              <a:rPr lang="en-GB" dirty="0"/>
              <a:t> describes how </a:t>
            </a:r>
            <a:r>
              <a:rPr lang="en-GB" b="1" dirty="0"/>
              <a:t>electric signals</a:t>
            </a:r>
            <a:r>
              <a:rPr lang="en-GB" dirty="0"/>
              <a:t> passively propagate along a </a:t>
            </a:r>
            <a:r>
              <a:rPr lang="en-GB" b="1" dirty="0"/>
              <a:t>neuron’s dendrites and axons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Spatial and temporal decay</a:t>
            </a:r>
            <a:r>
              <a:rPr lang="en-GB" dirty="0"/>
              <a:t> of signals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DDE08-8D36-3143-551B-023CD8182DC5}"/>
              </a:ext>
            </a:extLst>
          </p:cNvPr>
          <p:cNvSpPr txBox="1"/>
          <p:nvPr/>
        </p:nvSpPr>
        <p:spPr>
          <a:xfrm>
            <a:off x="1134452" y="4579646"/>
            <a:ext cx="145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Dendritic trees</a:t>
            </a:r>
            <a:endParaRPr lang="LID4096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18BB69D-6094-7818-2417-FFE12AA9EAC7}"/>
              </a:ext>
            </a:extLst>
          </p:cNvPr>
          <p:cNvGrpSpPr/>
          <p:nvPr/>
        </p:nvGrpSpPr>
        <p:grpSpPr>
          <a:xfrm>
            <a:off x="203112" y="1361595"/>
            <a:ext cx="3947531" cy="2180823"/>
            <a:chOff x="4028688" y="262698"/>
            <a:chExt cx="4713868" cy="2582388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F1D2B265-89D9-4A94-1ECD-07637B9130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5010" y="262698"/>
              <a:ext cx="3641222" cy="2326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1E8980-A849-3041-48E0-49E73C0024E3}"/>
                </a:ext>
              </a:extLst>
            </p:cNvPr>
            <p:cNvSpPr txBox="1"/>
            <p:nvPr/>
          </p:nvSpPr>
          <p:spPr>
            <a:xfrm>
              <a:off x="4028688" y="2571750"/>
              <a:ext cx="4713868" cy="273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0" i="1" dirty="0">
                  <a:solidFill>
                    <a:srgbClr val="333333"/>
                  </a:solidFill>
                  <a:effectLst/>
                  <a:latin typeface="Helvetica Neue"/>
                </a:rPr>
                <a:t> Cable equation: Part of a dendrite and the corresponding circuit diagram.</a:t>
              </a:r>
              <a:endParaRPr lang="LID4096" sz="900" i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45E066-7622-1BE0-91B9-B73D76F75078}"/>
              </a:ext>
            </a:extLst>
          </p:cNvPr>
          <p:cNvGrpSpPr/>
          <p:nvPr/>
        </p:nvGrpSpPr>
        <p:grpSpPr>
          <a:xfrm>
            <a:off x="4150643" y="452139"/>
            <a:ext cx="4519960" cy="3997895"/>
            <a:chOff x="4321284" y="214673"/>
            <a:chExt cx="4519960" cy="39978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93A6C5-EF8B-B689-A8AD-A8C964FBF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577" y="214673"/>
              <a:ext cx="2703374" cy="34746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2AE160-3D1B-E6CE-2A0C-EAD4DECE5038}"/>
                </a:ext>
              </a:extLst>
            </p:cNvPr>
            <p:cNvSpPr txBox="1"/>
            <p:nvPr/>
          </p:nvSpPr>
          <p:spPr>
            <a:xfrm>
              <a:off x="4321284" y="3689348"/>
              <a:ext cx="4519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/>
                <a:t>Cable of length 800um; injection of a 0.1 </a:t>
              </a:r>
              <a:r>
                <a:rPr lang="en-GB" i="1" dirty="0" err="1"/>
                <a:t>ms</a:t>
              </a:r>
              <a:r>
                <a:rPr lang="en-GB" i="1" dirty="0"/>
                <a:t> long step current of amplitude 0.8 </a:t>
              </a:r>
              <a:r>
                <a:rPr lang="en-GB" i="1" dirty="0" err="1"/>
                <a:t>nA</a:t>
              </a:r>
              <a:r>
                <a:rPr lang="en-GB" i="1" dirty="0"/>
                <a:t> at 1ms, x=200um</a:t>
              </a:r>
              <a:endParaRPr lang="LID4096" i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5">
          <a:extLst>
            <a:ext uri="{FF2B5EF4-FFF2-40B4-BE49-F238E27FC236}">
              <a16:creationId xmlns:a16="http://schemas.microsoft.com/office/drawing/2014/main" id="{989308A0-B73A-BE50-BF94-10EA2CD6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3A41EC-4F53-B57F-7168-07D5BA690038}"/>
              </a:ext>
            </a:extLst>
          </p:cNvPr>
          <p:cNvGrpSpPr/>
          <p:nvPr/>
        </p:nvGrpSpPr>
        <p:grpSpPr>
          <a:xfrm>
            <a:off x="2358165" y="792480"/>
            <a:ext cx="5063395" cy="3254998"/>
            <a:chOff x="4367429" y="434351"/>
            <a:chExt cx="5063395" cy="32549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9A4BD3-C684-ABDD-5FF2-4DAFE24E4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322"/>
            <a:stretch/>
          </p:blipFill>
          <p:spPr>
            <a:xfrm>
              <a:off x="4367429" y="434351"/>
              <a:ext cx="2703374" cy="325499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EDDD2-9938-E754-E5CE-76CE23CAE491}"/>
                </a:ext>
              </a:extLst>
            </p:cNvPr>
            <p:cNvSpPr txBox="1"/>
            <p:nvPr/>
          </p:nvSpPr>
          <p:spPr>
            <a:xfrm>
              <a:off x="7070803" y="1474957"/>
              <a:ext cx="236002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i="1" dirty="0" err="1"/>
                <a:t>Vm</a:t>
              </a:r>
              <a:r>
                <a:rPr lang="en-GB" b="1" i="1" dirty="0"/>
                <a:t> at (x, t)</a:t>
              </a:r>
            </a:p>
            <a:p>
              <a:pPr algn="ctr"/>
              <a:endParaRPr lang="en-GB" i="1" dirty="0"/>
            </a:p>
            <a:p>
              <a:pPr algn="ctr"/>
              <a:r>
                <a:rPr lang="en-GB" dirty="0"/>
                <a:t>Cable of length 800um; injection of a 0.1 </a:t>
              </a:r>
              <a:r>
                <a:rPr lang="en-GB" dirty="0" err="1"/>
                <a:t>ms</a:t>
              </a:r>
              <a:r>
                <a:rPr lang="en-GB" dirty="0"/>
                <a:t> long step current of amplitude 0.8 </a:t>
              </a:r>
              <a:r>
                <a:rPr lang="en-GB" dirty="0" err="1"/>
                <a:t>nA</a:t>
              </a:r>
              <a:r>
                <a:rPr lang="en-GB" dirty="0"/>
                <a:t> at 1ms, x=200um</a:t>
              </a:r>
              <a:endParaRPr lang="LID4096" dirty="0"/>
            </a:p>
          </p:txBody>
        </p:sp>
      </p:grpSp>
      <p:sp>
        <p:nvSpPr>
          <p:cNvPr id="2" name="Cylinder 1">
            <a:extLst>
              <a:ext uri="{FF2B5EF4-FFF2-40B4-BE49-F238E27FC236}">
                <a16:creationId xmlns:a16="http://schemas.microsoft.com/office/drawing/2014/main" id="{31E8BD8E-EA05-817A-EF77-A9C6AC9BF83B}"/>
              </a:ext>
            </a:extLst>
          </p:cNvPr>
          <p:cNvSpPr/>
          <p:nvPr/>
        </p:nvSpPr>
        <p:spPr>
          <a:xfrm>
            <a:off x="3230880" y="148047"/>
            <a:ext cx="896983" cy="4563290"/>
          </a:xfrm>
          <a:prstGeom prst="can">
            <a:avLst/>
          </a:prstGeom>
          <a:solidFill>
            <a:schemeClr val="accent4">
              <a:lumMod val="75000"/>
              <a:alpha val="22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0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65ADC5-AC04-6AEE-7CFD-AB05B340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8" y="582774"/>
            <a:ext cx="3886382" cy="2492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EC391-1636-B95B-0025-EA40A8555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99" y="582775"/>
            <a:ext cx="3886383" cy="2492206"/>
          </a:xfrm>
          <a:prstGeom prst="rect">
            <a:avLst/>
          </a:prstGeom>
        </p:spPr>
      </p:pic>
      <p:sp>
        <p:nvSpPr>
          <p:cNvPr id="20" name="Cylinder 19">
            <a:extLst>
              <a:ext uri="{FF2B5EF4-FFF2-40B4-BE49-F238E27FC236}">
                <a16:creationId xmlns:a16="http://schemas.microsoft.com/office/drawing/2014/main" id="{40E80C5A-4FE5-D146-3065-32DCD02573A3}"/>
              </a:ext>
            </a:extLst>
          </p:cNvPr>
          <p:cNvSpPr/>
          <p:nvPr/>
        </p:nvSpPr>
        <p:spPr>
          <a:xfrm rot="5400000">
            <a:off x="1995433" y="1813962"/>
            <a:ext cx="468351" cy="3886382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68000">
                <a:srgbClr val="FF0000">
                  <a:lumMod val="100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9C8EEA5-E4CC-1EF9-AAD3-4CD96A7B2434}"/>
              </a:ext>
            </a:extLst>
          </p:cNvPr>
          <p:cNvSpPr/>
          <p:nvPr/>
        </p:nvSpPr>
        <p:spPr>
          <a:xfrm>
            <a:off x="1512251" y="4006197"/>
            <a:ext cx="96900" cy="468352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77B9B-ED30-8BC4-4A74-4A91D7BD9A64}"/>
              </a:ext>
            </a:extLst>
          </p:cNvPr>
          <p:cNvSpPr txBox="1"/>
          <p:nvPr/>
        </p:nvSpPr>
        <p:spPr>
          <a:xfrm>
            <a:off x="1118124" y="4479052"/>
            <a:ext cx="8851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b="1" i="1" dirty="0">
                <a:latin typeface="Cambria" panose="02040503050406030204" pitchFamily="18" charset="0"/>
                <a:ea typeface="Cambria" panose="02040503050406030204" pitchFamily="18" charset="0"/>
              </a:rPr>
              <a:t>200 um</a:t>
            </a:r>
          </a:p>
          <a:p>
            <a:pPr algn="ctr"/>
            <a:r>
              <a:rPr lang="nl-NL" sz="1050" b="1" i="1" dirty="0">
                <a:latin typeface="Cambria" panose="02040503050406030204" pitchFamily="18" charset="0"/>
                <a:ea typeface="Cambria" panose="02040503050406030204" pitchFamily="18" charset="0"/>
              </a:rPr>
              <a:t>t = 0 ms</a:t>
            </a:r>
            <a:endParaRPr lang="LID4096" sz="10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B54ECB6-6973-DA00-68FD-A98714DA3EE7}"/>
              </a:ext>
            </a:extLst>
          </p:cNvPr>
          <p:cNvSpPr/>
          <p:nvPr/>
        </p:nvSpPr>
        <p:spPr>
          <a:xfrm rot="5400000">
            <a:off x="6348016" y="1800172"/>
            <a:ext cx="468351" cy="3886382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3000">
                <a:srgbClr val="FF0000">
                  <a:lumMod val="100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DAD2311A-FCDB-885F-4C06-2507F6402863}"/>
              </a:ext>
            </a:extLst>
          </p:cNvPr>
          <p:cNvSpPr/>
          <p:nvPr/>
        </p:nvSpPr>
        <p:spPr>
          <a:xfrm rot="5400000">
            <a:off x="6348016" y="1800172"/>
            <a:ext cx="468351" cy="3886382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3000">
                <a:srgbClr val="FF0000">
                  <a:lumMod val="100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8BDA0D2-B0C9-4C6E-756D-A4382FBD5EBC}"/>
              </a:ext>
            </a:extLst>
          </p:cNvPr>
          <p:cNvSpPr/>
          <p:nvPr/>
        </p:nvSpPr>
        <p:spPr>
          <a:xfrm rot="5400000">
            <a:off x="6348016" y="1800172"/>
            <a:ext cx="468351" cy="3886382"/>
          </a:xfrm>
          <a:prstGeom prst="can">
            <a:avLst/>
          </a:prstGeom>
          <a:gradFill>
            <a:gsLst>
              <a:gs pos="87421">
                <a:srgbClr val="FF6600"/>
              </a:gs>
              <a:gs pos="42000">
                <a:srgbClr val="FF6600"/>
              </a:gs>
              <a:gs pos="79000">
                <a:srgbClr val="FF0000"/>
              </a:gs>
              <a:gs pos="0">
                <a:schemeClr val="accent2">
                  <a:lumMod val="75000"/>
                </a:schemeClr>
              </a:gs>
              <a:gs pos="59000">
                <a:srgbClr val="FF0000">
                  <a:lumMod val="100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4EE36197-0ED2-A3EB-8247-1F4867B0D0E1}"/>
              </a:ext>
            </a:extLst>
          </p:cNvPr>
          <p:cNvSpPr/>
          <p:nvPr/>
        </p:nvSpPr>
        <p:spPr>
          <a:xfrm rot="5400000">
            <a:off x="6348016" y="1800172"/>
            <a:ext cx="468351" cy="3886382"/>
          </a:xfrm>
          <a:prstGeom prst="can">
            <a:avLst/>
          </a:prstGeom>
          <a:gradFill>
            <a:gsLst>
              <a:gs pos="91000">
                <a:srgbClr val="FF6600"/>
              </a:gs>
              <a:gs pos="30000">
                <a:srgbClr val="FF6600"/>
              </a:gs>
              <a:gs pos="74000">
                <a:srgbClr val="FF0000"/>
              </a:gs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49000">
                <a:srgbClr val="FF0000">
                  <a:lumMod val="10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DD2D9A52-99AB-A98A-6F5D-A65A70F52A30}"/>
              </a:ext>
            </a:extLst>
          </p:cNvPr>
          <p:cNvSpPr/>
          <p:nvPr/>
        </p:nvSpPr>
        <p:spPr>
          <a:xfrm rot="5400000">
            <a:off x="6340594" y="1807593"/>
            <a:ext cx="483194" cy="3886382"/>
          </a:xfrm>
          <a:prstGeom prst="can">
            <a:avLst/>
          </a:prstGeom>
          <a:gradFill>
            <a:gsLst>
              <a:gs pos="68000">
                <a:srgbClr val="FFCC00"/>
              </a:gs>
              <a:gs pos="92000">
                <a:srgbClr val="FF0000"/>
              </a:gs>
              <a:gs pos="100000">
                <a:srgbClr val="F4EF2F"/>
              </a:gs>
              <a:gs pos="0">
                <a:srgbClr val="F4EF2F"/>
              </a:gs>
              <a:gs pos="19000">
                <a:srgbClr val="FF0000">
                  <a:lumMod val="10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BF193F8E-952A-BF0B-5422-C86C6C40016D}"/>
              </a:ext>
            </a:extLst>
          </p:cNvPr>
          <p:cNvSpPr/>
          <p:nvPr/>
        </p:nvSpPr>
        <p:spPr>
          <a:xfrm rot="5400000">
            <a:off x="6341646" y="1806541"/>
            <a:ext cx="481090" cy="3886382"/>
          </a:xfrm>
          <a:prstGeom prst="can">
            <a:avLst/>
          </a:prstGeom>
          <a:gradFill>
            <a:gsLst>
              <a:gs pos="68000">
                <a:srgbClr val="C1EE30"/>
              </a:gs>
              <a:gs pos="84000">
                <a:srgbClr val="FFCC00"/>
              </a:gs>
              <a:gs pos="36000">
                <a:srgbClr val="FFCC00"/>
              </a:gs>
              <a:gs pos="100000">
                <a:srgbClr val="FF0000"/>
              </a:gs>
              <a:gs pos="0">
                <a:srgbClr val="FF0000">
                  <a:lumMod val="10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BF7700DC-C9B2-F60D-86B9-8E7B21767B98}"/>
              </a:ext>
            </a:extLst>
          </p:cNvPr>
          <p:cNvSpPr/>
          <p:nvPr/>
        </p:nvSpPr>
        <p:spPr>
          <a:xfrm rot="5400000">
            <a:off x="6341646" y="1806542"/>
            <a:ext cx="481091" cy="3886382"/>
          </a:xfrm>
          <a:prstGeom prst="can">
            <a:avLst/>
          </a:prstGeom>
          <a:gradFill>
            <a:gsLst>
              <a:gs pos="69000">
                <a:schemeClr val="accent2">
                  <a:lumMod val="75000"/>
                </a:schemeClr>
              </a:gs>
              <a:gs pos="0">
                <a:srgbClr val="FFCC00"/>
              </a:gs>
              <a:gs pos="26000">
                <a:srgbClr val="FFCC00"/>
              </a:gs>
              <a:gs pos="0">
                <a:srgbClr val="FF0000">
                  <a:lumMod val="100000"/>
                </a:srgbClr>
              </a:gs>
              <a:gs pos="95000">
                <a:srgbClr val="FFCC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24549664-586A-53A0-C7DB-D4234583FF58}"/>
              </a:ext>
            </a:extLst>
          </p:cNvPr>
          <p:cNvSpPr/>
          <p:nvPr/>
        </p:nvSpPr>
        <p:spPr>
          <a:xfrm rot="5400000">
            <a:off x="6341120" y="1807067"/>
            <a:ext cx="482142" cy="3886382"/>
          </a:xfrm>
          <a:prstGeom prst="can">
            <a:avLst/>
          </a:prstGeom>
          <a:gradFill>
            <a:gsLst>
              <a:gs pos="81000">
                <a:schemeClr val="accent2">
                  <a:lumMod val="75000"/>
                </a:schemeClr>
              </a:gs>
              <a:gs pos="30000">
                <a:schemeClr val="accent2">
                  <a:lumMod val="75000"/>
                </a:schemeClr>
              </a:gs>
              <a:gs pos="97000">
                <a:srgbClr val="FFCC00"/>
              </a:gs>
              <a:gs pos="0">
                <a:srgbClr val="FF0000"/>
              </a:gs>
              <a:gs pos="9000">
                <a:srgbClr val="FFCC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0CE087-E704-DE92-6B12-0790690FCF1F}"/>
              </a:ext>
            </a:extLst>
          </p:cNvPr>
          <p:cNvSpPr txBox="1"/>
          <p:nvPr/>
        </p:nvSpPr>
        <p:spPr>
          <a:xfrm>
            <a:off x="1325880" y="151345"/>
            <a:ext cx="6492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Injection of a </a:t>
            </a:r>
            <a:r>
              <a:rPr lang="en-GB" b="1" dirty="0"/>
              <a:t>0.1 </a:t>
            </a:r>
            <a:r>
              <a:rPr lang="en-GB" b="1" dirty="0" err="1"/>
              <a:t>ms</a:t>
            </a:r>
            <a:r>
              <a:rPr lang="en-GB" b="1" dirty="0"/>
              <a:t> </a:t>
            </a:r>
            <a:r>
              <a:rPr lang="en-GB" dirty="0"/>
              <a:t>long step current of amplitude </a:t>
            </a:r>
            <a:r>
              <a:rPr lang="en-GB" b="1" dirty="0"/>
              <a:t>0.8 </a:t>
            </a:r>
            <a:r>
              <a:rPr lang="en-GB" b="1" dirty="0" err="1"/>
              <a:t>nA</a:t>
            </a:r>
            <a:r>
              <a:rPr lang="en-GB" dirty="0"/>
              <a:t> at </a:t>
            </a:r>
            <a:r>
              <a:rPr lang="en-GB" b="1" dirty="0"/>
              <a:t>0ms</a:t>
            </a:r>
            <a:r>
              <a:rPr lang="en-GB" dirty="0"/>
              <a:t>, </a:t>
            </a:r>
            <a:r>
              <a:rPr lang="en-GB" b="1" dirty="0"/>
              <a:t>x=200um</a:t>
            </a:r>
            <a:endParaRPr lang="LID4096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CE94FB-EC7A-1A0A-83BB-7F6FD1083D64}"/>
              </a:ext>
            </a:extLst>
          </p:cNvPr>
          <p:cNvGrpSpPr/>
          <p:nvPr/>
        </p:nvGrpSpPr>
        <p:grpSpPr>
          <a:xfrm>
            <a:off x="5478139" y="797395"/>
            <a:ext cx="885154" cy="4067614"/>
            <a:chOff x="5490673" y="562260"/>
            <a:chExt cx="885154" cy="406761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C9525D-5CB9-017A-D7FE-A87986860E74}"/>
                </a:ext>
              </a:extLst>
            </p:cNvPr>
            <p:cNvGrpSpPr/>
            <p:nvPr/>
          </p:nvGrpSpPr>
          <p:grpSpPr>
            <a:xfrm>
              <a:off x="5490673" y="3746024"/>
              <a:ext cx="885154" cy="883850"/>
              <a:chOff x="3109581" y="980522"/>
              <a:chExt cx="951570" cy="883850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C474CA5-3A30-540E-5614-FEF33D696E43}"/>
                  </a:ext>
                </a:extLst>
              </p:cNvPr>
              <p:cNvSpPr/>
              <p:nvPr/>
            </p:nvSpPr>
            <p:spPr>
              <a:xfrm>
                <a:off x="3533281" y="980522"/>
                <a:ext cx="104171" cy="468352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BCFF19-C172-FA32-FC0D-0B1B5D33C464}"/>
                  </a:ext>
                </a:extLst>
              </p:cNvPr>
              <p:cNvSpPr txBox="1"/>
              <p:nvPr/>
            </p:nvSpPr>
            <p:spPr>
              <a:xfrm>
                <a:off x="3109581" y="1448874"/>
                <a:ext cx="95157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05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200 um</a:t>
                </a:r>
              </a:p>
              <a:p>
                <a:pPr algn="ctr"/>
                <a:r>
                  <a:rPr lang="nl-NL" sz="1050" b="1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 = 0 ms</a:t>
                </a:r>
                <a:endParaRPr lang="LID4096" sz="1050" b="1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F7984E-6575-4DBB-E266-058DA2AEF848}"/>
                </a:ext>
              </a:extLst>
            </p:cNvPr>
            <p:cNvCxnSpPr>
              <a:stCxn id="14" idx="0"/>
            </p:cNvCxnSpPr>
            <p:nvPr/>
          </p:nvCxnSpPr>
          <p:spPr>
            <a:xfrm flipV="1">
              <a:off x="5933250" y="562260"/>
              <a:ext cx="0" cy="318376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26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228C-F934-5F1D-91AB-602A5959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89" y="342200"/>
            <a:ext cx="7593420" cy="572700"/>
          </a:xfrm>
        </p:spPr>
        <p:txBody>
          <a:bodyPr/>
          <a:lstStyle/>
          <a:p>
            <a:r>
              <a:rPr lang="nl-NL" dirty="0"/>
              <a:t>Why do computational neuroscience?</a:t>
            </a:r>
            <a:endParaRPr lang="LID4096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D8E8C9-CF1A-8AE8-F32C-0521FD1EAB43}"/>
              </a:ext>
            </a:extLst>
          </p:cNvPr>
          <p:cNvGrpSpPr/>
          <p:nvPr/>
        </p:nvGrpSpPr>
        <p:grpSpPr>
          <a:xfrm>
            <a:off x="6058454" y="2211401"/>
            <a:ext cx="2822749" cy="1159191"/>
            <a:chOff x="6058451" y="2044923"/>
            <a:chExt cx="2822749" cy="11591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6CAED-089F-32AD-1C56-68B18C96C902}"/>
                </a:ext>
              </a:extLst>
            </p:cNvPr>
            <p:cNvSpPr txBox="1"/>
            <p:nvPr/>
          </p:nvSpPr>
          <p:spPr>
            <a:xfrm>
              <a:off x="6058451" y="2625232"/>
              <a:ext cx="2365549" cy="57888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Integration of (pre-existing) datasets and collaboration</a:t>
              </a:r>
              <a:endParaRPr lang="LID4096" dirty="0"/>
            </a:p>
          </p:txBody>
        </p:sp>
        <p:pic>
          <p:nvPicPr>
            <p:cNvPr id="12" name="Graphic 11" descr="Research with solid fill">
              <a:extLst>
                <a:ext uri="{FF2B5EF4-FFF2-40B4-BE49-F238E27FC236}">
                  <a16:creationId xmlns:a16="http://schemas.microsoft.com/office/drawing/2014/main" id="{37A23269-4838-BA8D-817E-752B3A1B5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6800" y="2044923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25F6B1-329C-1A6A-4362-90FEB3118014}"/>
              </a:ext>
            </a:extLst>
          </p:cNvPr>
          <p:cNvGrpSpPr/>
          <p:nvPr/>
        </p:nvGrpSpPr>
        <p:grpSpPr>
          <a:xfrm>
            <a:off x="4826372" y="3490741"/>
            <a:ext cx="2766182" cy="914400"/>
            <a:chOff x="5138792" y="3704101"/>
            <a:chExt cx="2766182" cy="914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5ADFD1-BFE0-BF07-AF17-6524F66A8E9B}"/>
                </a:ext>
              </a:extLst>
            </p:cNvPr>
            <p:cNvSpPr txBox="1"/>
            <p:nvPr/>
          </p:nvSpPr>
          <p:spPr>
            <a:xfrm>
              <a:off x="5138792" y="3907720"/>
              <a:ext cx="2365549" cy="340519"/>
            </a:xfrm>
            <a:prstGeom prst="round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Control and reproducibility</a:t>
              </a:r>
              <a:endParaRPr lang="LID4096" dirty="0"/>
            </a:p>
          </p:txBody>
        </p:sp>
        <p:pic>
          <p:nvPicPr>
            <p:cNvPr id="14" name="Graphic 13" descr="Microscope with solid fill">
              <a:extLst>
                <a:ext uri="{FF2B5EF4-FFF2-40B4-BE49-F238E27FC236}">
                  <a16:creationId xmlns:a16="http://schemas.microsoft.com/office/drawing/2014/main" id="{50A14F21-8DBE-13A7-975F-65CAB0130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90574" y="3704101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A195C4-70A1-B96A-396F-56D6B0497077}"/>
              </a:ext>
            </a:extLst>
          </p:cNvPr>
          <p:cNvGrpSpPr/>
          <p:nvPr/>
        </p:nvGrpSpPr>
        <p:grpSpPr>
          <a:xfrm>
            <a:off x="1239026" y="3324797"/>
            <a:ext cx="2822749" cy="817245"/>
            <a:chOff x="1239026" y="3530537"/>
            <a:chExt cx="2822749" cy="8172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3C5ACF-DD36-9033-0564-B7F55A7A840F}"/>
                </a:ext>
              </a:extLst>
            </p:cNvPr>
            <p:cNvSpPr txBox="1"/>
            <p:nvPr/>
          </p:nvSpPr>
          <p:spPr>
            <a:xfrm>
              <a:off x="1696226" y="3530537"/>
              <a:ext cx="2365549" cy="817245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Understanding the fundamental principles of the brain</a:t>
              </a:r>
              <a:endParaRPr lang="LID4096" dirty="0"/>
            </a:p>
          </p:txBody>
        </p:sp>
        <p:pic>
          <p:nvPicPr>
            <p:cNvPr id="16" name="Graphic 15" descr="Right And Left Brain with solid fill">
              <a:extLst>
                <a:ext uri="{FF2B5EF4-FFF2-40B4-BE49-F238E27FC236}">
                  <a16:creationId xmlns:a16="http://schemas.microsoft.com/office/drawing/2014/main" id="{CBEAAEC4-7C1D-6C43-2E6F-E516DBC5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026" y="3649717"/>
              <a:ext cx="578883" cy="57888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97A8D5-3370-0424-DC56-431DB7984BDD}"/>
              </a:ext>
            </a:extLst>
          </p:cNvPr>
          <p:cNvGrpSpPr/>
          <p:nvPr/>
        </p:nvGrpSpPr>
        <p:grpSpPr>
          <a:xfrm>
            <a:off x="529403" y="1925051"/>
            <a:ext cx="2556145" cy="1055322"/>
            <a:chOff x="529403" y="1925051"/>
            <a:chExt cx="2556145" cy="10553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5FEAF2-A786-4B13-ABC9-A990D23BF33E}"/>
                </a:ext>
              </a:extLst>
            </p:cNvPr>
            <p:cNvSpPr txBox="1"/>
            <p:nvPr/>
          </p:nvSpPr>
          <p:spPr>
            <a:xfrm>
              <a:off x="719999" y="2163128"/>
              <a:ext cx="2365549" cy="817245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Integration of highly interconnected, complex neural networks</a:t>
              </a:r>
              <a:endParaRPr lang="LID4096" dirty="0"/>
            </a:p>
          </p:txBody>
        </p:sp>
        <p:pic>
          <p:nvPicPr>
            <p:cNvPr id="18" name="Graphic 17" descr="Network with solid fill">
              <a:extLst>
                <a:ext uri="{FF2B5EF4-FFF2-40B4-BE49-F238E27FC236}">
                  <a16:creationId xmlns:a16="http://schemas.microsoft.com/office/drawing/2014/main" id="{2B9822E5-1B83-895A-37AF-885E72BA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403" y="1925051"/>
              <a:ext cx="572700" cy="5727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D023A3-B3DC-336C-7218-11BD7DF5FE0A}"/>
              </a:ext>
            </a:extLst>
          </p:cNvPr>
          <p:cNvGrpSpPr/>
          <p:nvPr/>
        </p:nvGrpSpPr>
        <p:grpSpPr>
          <a:xfrm>
            <a:off x="3371442" y="1159933"/>
            <a:ext cx="2840532" cy="1583506"/>
            <a:chOff x="3371442" y="1159933"/>
            <a:chExt cx="2840532" cy="15835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2CEA38-03B6-8277-167F-C880956C1FAD}"/>
                </a:ext>
              </a:extLst>
            </p:cNvPr>
            <p:cNvSpPr txBox="1"/>
            <p:nvPr/>
          </p:nvSpPr>
          <p:spPr>
            <a:xfrm>
              <a:off x="3371442" y="1159933"/>
              <a:ext cx="2478630" cy="1532334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Easy hypothesis testing;</a:t>
              </a:r>
            </a:p>
            <a:p>
              <a:pPr algn="ctr"/>
              <a:endParaRPr lang="nl-NL" dirty="0"/>
            </a:p>
            <a:p>
              <a:pPr marL="285750" indent="-285750" algn="ctr">
                <a:buClr>
                  <a:schemeClr val="accent6">
                    <a:lumMod val="20000"/>
                    <a:lumOff val="8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nl-NL" dirty="0"/>
                <a:t>Fewer ethical concerns</a:t>
              </a:r>
            </a:p>
            <a:p>
              <a:pPr marL="285750" indent="-285750" algn="ctr">
                <a:buClr>
                  <a:schemeClr val="accent6">
                    <a:lumMod val="20000"/>
                    <a:lumOff val="8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nl-NL" dirty="0"/>
                <a:t>Fewer technical limitations</a:t>
              </a:r>
            </a:p>
            <a:p>
              <a:pPr marL="285750" indent="-285750" algn="ctr">
                <a:buClr>
                  <a:schemeClr val="accent6">
                    <a:lumMod val="20000"/>
                    <a:lumOff val="8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nl-NL" dirty="0"/>
                <a:t>Fewer costs</a:t>
              </a:r>
              <a:endParaRPr lang="LID4096" dirty="0"/>
            </a:p>
          </p:txBody>
        </p:sp>
        <p:pic>
          <p:nvPicPr>
            <p:cNvPr id="20" name="Graphic 19" descr="Rat with solid fill">
              <a:extLst>
                <a:ext uri="{FF2B5EF4-FFF2-40B4-BE49-F238E27FC236}">
                  <a16:creationId xmlns:a16="http://schemas.microsoft.com/office/drawing/2014/main" id="{5263CA3D-E3A3-F5C1-6B51-8FDBD305E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97574" y="1829039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1C061CE-6671-F700-921D-5EE27A8F4FF1}"/>
              </a:ext>
            </a:extLst>
          </p:cNvPr>
          <p:cNvSpPr txBox="1"/>
          <p:nvPr/>
        </p:nvSpPr>
        <p:spPr>
          <a:xfrm>
            <a:off x="305212" y="4542174"/>
            <a:ext cx="878544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 err="1">
                <a:solidFill>
                  <a:schemeClr val="bg1">
                    <a:lumMod val="50000"/>
                  </a:schemeClr>
                </a:solidFill>
              </a:rPr>
              <a:t>Martınez</a:t>
            </a:r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-Canada, P., Ness, T. V., </a:t>
            </a:r>
            <a:r>
              <a:rPr lang="en-GB" sz="700" dirty="0" err="1">
                <a:solidFill>
                  <a:schemeClr val="bg1">
                    <a:lumMod val="50000"/>
                  </a:schemeClr>
                </a:solidFill>
              </a:rPr>
              <a:t>Einevoll</a:t>
            </a:r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, G. T., Fellin, T., and </a:t>
            </a:r>
            <a:r>
              <a:rPr lang="en-GB" sz="700" dirty="0" err="1">
                <a:solidFill>
                  <a:schemeClr val="bg1">
                    <a:lumMod val="50000"/>
                  </a:schemeClr>
                </a:solidFill>
              </a:rPr>
              <a:t>Panzeri</a:t>
            </a:r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, S. (2021). Computation of the electroencephalogram (</a:t>
            </a:r>
            <a:r>
              <a:rPr lang="en-GB" sz="700" dirty="0" err="1">
                <a:solidFill>
                  <a:schemeClr val="bg1">
                    <a:lumMod val="50000"/>
                  </a:schemeClr>
                </a:solidFill>
              </a:rPr>
              <a:t>eeg</a:t>
            </a:r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) from network models of point neurons. PLOS Computational Biology, 17(4):e1008893</a:t>
            </a:r>
          </a:p>
          <a:p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Markram et al., (2015). Reconstruction and simulation of neocortical microcircuitry. Cell, 163(2):456–492.</a:t>
            </a:r>
          </a:p>
          <a:p>
            <a:r>
              <a:rPr lang="en-GB" sz="700" dirty="0" err="1">
                <a:solidFill>
                  <a:schemeClr val="bg1">
                    <a:lumMod val="50000"/>
                  </a:schemeClr>
                </a:solidFill>
              </a:rPr>
              <a:t>Detorakis</a:t>
            </a:r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, G. I. and Rougier, N. P. (2012). A neural field model of the somatosensory cortex: Formation, maintenance and reorganization of ordered topographic maps. </a:t>
            </a:r>
            <a:r>
              <a:rPr lang="en-GB" sz="700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 ONE, 7(7):e40257.</a:t>
            </a:r>
          </a:p>
          <a:p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Borges, F. S., Moreira, J. V. S., </a:t>
            </a:r>
            <a:r>
              <a:rPr lang="en-GB" sz="700" dirty="0" err="1">
                <a:solidFill>
                  <a:schemeClr val="bg1">
                    <a:lumMod val="50000"/>
                  </a:schemeClr>
                </a:solidFill>
              </a:rPr>
              <a:t>Takarabe</a:t>
            </a:r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, L. M., Lytton, W. W., and Dura-Bernal, S. (2022). Large-scale biophysically detailed model of somatosensory thalamocortical circuits in </a:t>
            </a:r>
            <a:r>
              <a:rPr lang="en-GB" sz="700" dirty="0" err="1">
                <a:solidFill>
                  <a:schemeClr val="bg1">
                    <a:lumMod val="50000"/>
                  </a:schemeClr>
                </a:solidFill>
              </a:rPr>
              <a:t>netpyne</a:t>
            </a:r>
            <a:r>
              <a:rPr lang="en-GB" sz="700" dirty="0">
                <a:solidFill>
                  <a:schemeClr val="bg1">
                    <a:lumMod val="50000"/>
                  </a:schemeClr>
                </a:solidFill>
              </a:rPr>
              <a:t>. Frontiers in Neuroinformatics, 16</a:t>
            </a:r>
          </a:p>
          <a:p>
            <a:endParaRPr lang="en-GB" sz="700" dirty="0">
              <a:solidFill>
                <a:schemeClr val="bg1">
                  <a:lumMod val="50000"/>
                </a:schemeClr>
              </a:solidFill>
            </a:endParaRPr>
          </a:p>
          <a:p>
            <a:endParaRPr lang="LID4096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1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E78E19D6-1AF1-C1B8-8CD3-1C2CBB3E9DC2}"/>
              </a:ext>
            </a:extLst>
          </p:cNvPr>
          <p:cNvSpPr/>
          <p:nvPr/>
        </p:nvSpPr>
        <p:spPr>
          <a:xfrm rot="5400000">
            <a:off x="4197593" y="380593"/>
            <a:ext cx="468351" cy="3886382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3000">
                <a:srgbClr val="FF0000">
                  <a:lumMod val="100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EF48E910-03A7-516C-76E6-6D5953FEEF3E}"/>
              </a:ext>
            </a:extLst>
          </p:cNvPr>
          <p:cNvSpPr/>
          <p:nvPr/>
        </p:nvSpPr>
        <p:spPr>
          <a:xfrm rot="5400000">
            <a:off x="4197593" y="380593"/>
            <a:ext cx="468351" cy="3886382"/>
          </a:xfrm>
          <a:prstGeom prst="can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3000">
                <a:srgbClr val="FF0000">
                  <a:lumMod val="100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D0E55BC2-C3ED-B64F-48F8-291590270A42}"/>
              </a:ext>
            </a:extLst>
          </p:cNvPr>
          <p:cNvSpPr/>
          <p:nvPr/>
        </p:nvSpPr>
        <p:spPr>
          <a:xfrm rot="5400000">
            <a:off x="4197593" y="380593"/>
            <a:ext cx="468351" cy="3886382"/>
          </a:xfrm>
          <a:prstGeom prst="can">
            <a:avLst/>
          </a:prstGeom>
          <a:gradFill>
            <a:gsLst>
              <a:gs pos="87421">
                <a:srgbClr val="FF6600"/>
              </a:gs>
              <a:gs pos="42000">
                <a:srgbClr val="FF6600"/>
              </a:gs>
              <a:gs pos="79000">
                <a:srgbClr val="FF0000"/>
              </a:gs>
              <a:gs pos="0">
                <a:schemeClr val="accent2">
                  <a:lumMod val="75000"/>
                </a:schemeClr>
              </a:gs>
              <a:gs pos="59000">
                <a:srgbClr val="FF0000">
                  <a:lumMod val="100000"/>
                </a:srgbClr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271EE3D1-AC76-7ACD-78C8-A1E6CA60FFB6}"/>
              </a:ext>
            </a:extLst>
          </p:cNvPr>
          <p:cNvSpPr/>
          <p:nvPr/>
        </p:nvSpPr>
        <p:spPr>
          <a:xfrm rot="5400000">
            <a:off x="4197593" y="380593"/>
            <a:ext cx="468351" cy="3886382"/>
          </a:xfrm>
          <a:prstGeom prst="can">
            <a:avLst/>
          </a:prstGeom>
          <a:gradFill>
            <a:gsLst>
              <a:gs pos="91000">
                <a:srgbClr val="FF6600"/>
              </a:gs>
              <a:gs pos="30000">
                <a:srgbClr val="FF6600"/>
              </a:gs>
              <a:gs pos="74000">
                <a:srgbClr val="FF0000"/>
              </a:gs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  <a:gs pos="49000">
                <a:srgbClr val="FF0000">
                  <a:lumMod val="10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8F192508-40AC-F1F7-1E00-DE3185F75566}"/>
              </a:ext>
            </a:extLst>
          </p:cNvPr>
          <p:cNvSpPr/>
          <p:nvPr/>
        </p:nvSpPr>
        <p:spPr>
          <a:xfrm rot="5400000">
            <a:off x="4190171" y="388014"/>
            <a:ext cx="483194" cy="3886382"/>
          </a:xfrm>
          <a:prstGeom prst="can">
            <a:avLst/>
          </a:prstGeom>
          <a:gradFill>
            <a:gsLst>
              <a:gs pos="68000">
                <a:srgbClr val="FFCC00"/>
              </a:gs>
              <a:gs pos="92000">
                <a:srgbClr val="FF0000"/>
              </a:gs>
              <a:gs pos="100000">
                <a:srgbClr val="F4EF2F"/>
              </a:gs>
              <a:gs pos="0">
                <a:srgbClr val="F4EF2F"/>
              </a:gs>
              <a:gs pos="19000">
                <a:srgbClr val="FF0000">
                  <a:lumMod val="10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1DD897E9-98DD-0C51-90A0-263894D244D3}"/>
              </a:ext>
            </a:extLst>
          </p:cNvPr>
          <p:cNvSpPr/>
          <p:nvPr/>
        </p:nvSpPr>
        <p:spPr>
          <a:xfrm rot="5400000">
            <a:off x="4191223" y="386962"/>
            <a:ext cx="481090" cy="3886382"/>
          </a:xfrm>
          <a:prstGeom prst="can">
            <a:avLst/>
          </a:prstGeom>
          <a:gradFill>
            <a:gsLst>
              <a:gs pos="68000">
                <a:srgbClr val="C1EE30"/>
              </a:gs>
              <a:gs pos="84000">
                <a:srgbClr val="FFCC00"/>
              </a:gs>
              <a:gs pos="36000">
                <a:srgbClr val="FFCC00"/>
              </a:gs>
              <a:gs pos="100000">
                <a:srgbClr val="FF0000"/>
              </a:gs>
              <a:gs pos="0">
                <a:srgbClr val="FF0000">
                  <a:lumMod val="10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78F0FD6-6DC5-BD68-26C5-0D2B6E858AE3}"/>
              </a:ext>
            </a:extLst>
          </p:cNvPr>
          <p:cNvSpPr/>
          <p:nvPr/>
        </p:nvSpPr>
        <p:spPr>
          <a:xfrm rot="5400000">
            <a:off x="4191223" y="386963"/>
            <a:ext cx="481091" cy="3886382"/>
          </a:xfrm>
          <a:prstGeom prst="can">
            <a:avLst/>
          </a:prstGeom>
          <a:gradFill>
            <a:gsLst>
              <a:gs pos="69000">
                <a:schemeClr val="accent2">
                  <a:lumMod val="75000"/>
                </a:schemeClr>
              </a:gs>
              <a:gs pos="0">
                <a:srgbClr val="FFCC00"/>
              </a:gs>
              <a:gs pos="26000">
                <a:srgbClr val="FFCC00"/>
              </a:gs>
              <a:gs pos="0">
                <a:srgbClr val="FF0000">
                  <a:lumMod val="100000"/>
                </a:srgbClr>
              </a:gs>
              <a:gs pos="95000">
                <a:srgbClr val="FFCC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E2A9B7C-E106-E606-42A0-D39C5C126E7B}"/>
              </a:ext>
            </a:extLst>
          </p:cNvPr>
          <p:cNvSpPr/>
          <p:nvPr/>
        </p:nvSpPr>
        <p:spPr>
          <a:xfrm rot="5400000">
            <a:off x="4190697" y="387488"/>
            <a:ext cx="482142" cy="3886382"/>
          </a:xfrm>
          <a:prstGeom prst="can">
            <a:avLst/>
          </a:prstGeom>
          <a:gradFill>
            <a:gsLst>
              <a:gs pos="81000">
                <a:schemeClr val="accent2">
                  <a:lumMod val="75000"/>
                </a:schemeClr>
              </a:gs>
              <a:gs pos="30000">
                <a:schemeClr val="accent2">
                  <a:lumMod val="75000"/>
                </a:schemeClr>
              </a:gs>
              <a:gs pos="97000">
                <a:srgbClr val="FFCC00"/>
              </a:gs>
              <a:gs pos="0">
                <a:srgbClr val="FF0000"/>
              </a:gs>
              <a:gs pos="9000">
                <a:srgbClr val="FFCC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27633-CED2-63FB-CED3-ADC3559914A7}"/>
              </a:ext>
            </a:extLst>
          </p:cNvPr>
          <p:cNvSpPr txBox="1"/>
          <p:nvPr/>
        </p:nvSpPr>
        <p:spPr>
          <a:xfrm>
            <a:off x="0" y="0"/>
            <a:ext cx="1109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Figure slide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0719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8E76D2F-75DA-D865-6A81-AAB0E7F3A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31" y="299720"/>
            <a:ext cx="2782669" cy="4344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3DC62F-A4CC-ED40-CE39-5BA34DEC5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536" r="19821" b="20704"/>
          <a:stretch/>
        </p:blipFill>
        <p:spPr>
          <a:xfrm>
            <a:off x="720000" y="265926"/>
            <a:ext cx="4096067" cy="18018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73411D-E5B4-1536-D7D6-9C204EF70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57" y="2223406"/>
            <a:ext cx="3774751" cy="24206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23CB95-78FE-94B7-C819-CDE48215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" y="816776"/>
            <a:ext cx="5473465" cy="3509948"/>
          </a:xfrm>
          <a:prstGeom prst="rect">
            <a:avLst/>
          </a:prstGeom>
        </p:spPr>
      </p:pic>
      <p:pic>
        <p:nvPicPr>
          <p:cNvPr id="9220" name="Picture 4" descr="Remyelination: The Key to Treating Neurodegenerative Diseases? – OHS  Observer">
            <a:extLst>
              <a:ext uri="{FF2B5EF4-FFF2-40B4-BE49-F238E27FC236}">
                <a16:creationId xmlns:a16="http://schemas.microsoft.com/office/drawing/2014/main" id="{EC99DCF3-4065-DF70-31D8-389188F49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510" y="1077425"/>
            <a:ext cx="2988650" cy="29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252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92B7B-DF6F-C5A2-ABF7-763BC4236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9;p43">
            <a:extLst>
              <a:ext uri="{FF2B5EF4-FFF2-40B4-BE49-F238E27FC236}">
                <a16:creationId xmlns:a16="http://schemas.microsoft.com/office/drawing/2014/main" id="{7B3B6C7A-D7D1-56D6-CD8C-09BF30FF349E}"/>
              </a:ext>
            </a:extLst>
          </p:cNvPr>
          <p:cNvSpPr txBox="1">
            <a:spLocks/>
          </p:cNvSpPr>
          <p:nvPr/>
        </p:nvSpPr>
        <p:spPr>
          <a:xfrm>
            <a:off x="713224" y="2338425"/>
            <a:ext cx="7018287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/>
              <a:t>Literature Implementation</a:t>
            </a:r>
          </a:p>
        </p:txBody>
      </p:sp>
      <p:sp>
        <p:nvSpPr>
          <p:cNvPr id="4" name="Google Shape;320;p43">
            <a:extLst>
              <a:ext uri="{FF2B5EF4-FFF2-40B4-BE49-F238E27FC236}">
                <a16:creationId xmlns:a16="http://schemas.microsoft.com/office/drawing/2014/main" id="{E2965579-0E66-FFA3-F755-19BBEF856193}"/>
              </a:ext>
            </a:extLst>
          </p:cNvPr>
          <p:cNvSpPr txBox="1">
            <a:spLocks/>
          </p:cNvSpPr>
          <p:nvPr/>
        </p:nvSpPr>
        <p:spPr>
          <a:xfrm>
            <a:off x="713225" y="1012925"/>
            <a:ext cx="18711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i="1" dirty="0">
                <a:latin typeface="Sora SemiBold" panose="020B0604020202020204" charset="0"/>
                <a:cs typeface="Sora SemiBold" panose="020B060402020202020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3971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8">
          <a:extLst>
            <a:ext uri="{FF2B5EF4-FFF2-40B4-BE49-F238E27FC236}">
              <a16:creationId xmlns:a16="http://schemas.microsoft.com/office/drawing/2014/main" id="{67351FFC-FE47-7B41-94AB-F31104F6D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59467-59C6-60F9-D396-729212141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4" y="369029"/>
            <a:ext cx="4845526" cy="1197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B2B3B-584A-D6A7-E0AB-69378BD473B6}"/>
              </a:ext>
            </a:extLst>
          </p:cNvPr>
          <p:cNvSpPr txBox="1"/>
          <p:nvPr/>
        </p:nvSpPr>
        <p:spPr>
          <a:xfrm>
            <a:off x="372597" y="1687506"/>
            <a:ext cx="48455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APs are initiated at the axon initial segment (AIS), where voltage-gated Na channels open.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Na channels should </a:t>
            </a:r>
            <a:r>
              <a:rPr lang="en-GB" sz="1200" b="1" dirty="0"/>
              <a:t>open</a:t>
            </a:r>
            <a:r>
              <a:rPr lang="en-GB" sz="1200" dirty="0"/>
              <a:t> </a:t>
            </a:r>
            <a:r>
              <a:rPr lang="en-GB" sz="1200" b="1" dirty="0"/>
              <a:t>gradually</a:t>
            </a:r>
            <a:r>
              <a:rPr lang="en-GB" sz="1200" dirty="0"/>
              <a:t> with depolarization.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However, spikes recorded at the soma appear much </a:t>
            </a:r>
            <a:r>
              <a:rPr lang="en-GB" sz="1200" b="1" dirty="0"/>
              <a:t>sharper</a:t>
            </a:r>
            <a:r>
              <a:rPr lang="en-GB" sz="1200" dirty="0"/>
              <a:t>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Traditional explanation</a:t>
            </a:r>
            <a:r>
              <a:rPr lang="en-GB" sz="1200" dirty="0"/>
              <a:t>: The spike is initiated in the axon and actively backpropagated to the soma, which sharpens its appearance.</a:t>
            </a:r>
          </a:p>
          <a:p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New hypothesis</a:t>
            </a:r>
            <a:r>
              <a:rPr lang="en-GB" sz="1200" dirty="0"/>
              <a:t>: The sharpness of spike initiation is due to the compartmentalization of spike initiation, not just backpropagation</a:t>
            </a:r>
            <a:endParaRPr lang="LID4096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2A0DF-4EB6-FAE9-1B38-D789B68BCAE9}"/>
              </a:ext>
            </a:extLst>
          </p:cNvPr>
          <p:cNvSpPr txBox="1"/>
          <p:nvPr/>
        </p:nvSpPr>
        <p:spPr>
          <a:xfrm>
            <a:off x="5821677" y="2094696"/>
            <a:ext cx="30822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Why do spikes appear so </a:t>
            </a:r>
            <a:r>
              <a:rPr lang="en-GB" b="1" i="1" dirty="0"/>
              <a:t>abrupt </a:t>
            </a:r>
            <a:r>
              <a:rPr lang="en-GB" i="1" dirty="0"/>
              <a:t>at the soma, even though sodium channels open </a:t>
            </a:r>
            <a:r>
              <a:rPr lang="en-GB" b="1" i="1" dirty="0"/>
              <a:t>gradually</a:t>
            </a:r>
            <a:r>
              <a:rPr lang="en-GB" i="1" dirty="0"/>
              <a:t> according to biophysical principles?</a:t>
            </a:r>
            <a:endParaRPr lang="LID4096" i="1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02F487A-4CB9-BFA9-C595-DDFA7EB718B6}"/>
              </a:ext>
            </a:extLst>
          </p:cNvPr>
          <p:cNvSpPr/>
          <p:nvPr/>
        </p:nvSpPr>
        <p:spPr>
          <a:xfrm>
            <a:off x="5425440" y="369028"/>
            <a:ext cx="235131" cy="4180799"/>
          </a:xfrm>
          <a:prstGeom prst="rightBrace">
            <a:avLst>
              <a:gd name="adj1" fmla="val 8333"/>
              <a:gd name="adj2" fmla="val 50806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 descr="The action potential at the axon initial segment | Spikes and bursts">
            <a:extLst>
              <a:ext uri="{FF2B5EF4-FFF2-40B4-BE49-F238E27FC236}">
                <a16:creationId xmlns:a16="http://schemas.microsoft.com/office/drawing/2014/main" id="{4872AAC0-B0F0-9CBA-66C1-497BD630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593" y="699959"/>
            <a:ext cx="2750810" cy="1197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724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he action potential at the axon initial segment | Spikes and bursts">
            <a:extLst>
              <a:ext uri="{FF2B5EF4-FFF2-40B4-BE49-F238E27FC236}">
                <a16:creationId xmlns:a16="http://schemas.microsoft.com/office/drawing/2014/main" id="{D3C38E63-75F2-C3D6-8110-ECE271126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91" y="287345"/>
            <a:ext cx="2945075" cy="1281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67B805D-DB5A-4251-E413-7FE9A4E44336}"/>
              </a:ext>
            </a:extLst>
          </p:cNvPr>
          <p:cNvGrpSpPr/>
          <p:nvPr/>
        </p:nvGrpSpPr>
        <p:grpSpPr>
          <a:xfrm>
            <a:off x="5136741" y="1858400"/>
            <a:ext cx="3442650" cy="2702717"/>
            <a:chOff x="5277400" y="1136884"/>
            <a:chExt cx="3091541" cy="244996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7AF8BD7-AD0B-BB95-BFFA-CE6A78289703}"/>
                </a:ext>
              </a:extLst>
            </p:cNvPr>
            <p:cNvGrpSpPr/>
            <p:nvPr/>
          </p:nvGrpSpPr>
          <p:grpSpPr>
            <a:xfrm>
              <a:off x="5277400" y="1136884"/>
              <a:ext cx="3091541" cy="2449961"/>
              <a:chOff x="5251275" y="994554"/>
              <a:chExt cx="3091541" cy="2449961"/>
            </a:xfrm>
          </p:grpSpPr>
          <p:sp>
            <p:nvSpPr>
              <p:cNvPr id="8" name="Cylinder 7">
                <a:extLst>
                  <a:ext uri="{FF2B5EF4-FFF2-40B4-BE49-F238E27FC236}">
                    <a16:creationId xmlns:a16="http://schemas.microsoft.com/office/drawing/2014/main" id="{6927B07E-95C7-5BCA-9AF5-DB8EE38C15B6}"/>
                  </a:ext>
                </a:extLst>
              </p:cNvPr>
              <p:cNvSpPr/>
              <p:nvPr/>
            </p:nvSpPr>
            <p:spPr>
              <a:xfrm rot="16200000">
                <a:off x="7097488" y="1323625"/>
                <a:ext cx="243840" cy="2246812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48DFBF2-5DE5-710A-B8B9-BE78F2CC446B}"/>
                  </a:ext>
                </a:extLst>
              </p:cNvPr>
              <p:cNvSpPr/>
              <p:nvPr/>
            </p:nvSpPr>
            <p:spPr>
              <a:xfrm>
                <a:off x="5347064" y="2050791"/>
                <a:ext cx="844731" cy="79248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C3C5A261-C49A-EA67-9B34-58653A3528F9}"/>
                  </a:ext>
                </a:extLst>
              </p:cNvPr>
              <p:cNvSpPr/>
              <p:nvPr/>
            </p:nvSpPr>
            <p:spPr>
              <a:xfrm rot="16200000">
                <a:off x="5642069" y="2633178"/>
                <a:ext cx="158934" cy="940521"/>
              </a:xfrm>
              <a:prstGeom prst="leftBrac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1B289517-F6F7-9C09-2C5F-1F0DC128E3EE}"/>
                  </a:ext>
                </a:extLst>
              </p:cNvPr>
              <p:cNvSpPr/>
              <p:nvPr/>
            </p:nvSpPr>
            <p:spPr>
              <a:xfrm rot="16200000">
                <a:off x="7209613" y="2049701"/>
                <a:ext cx="158932" cy="2107475"/>
              </a:xfrm>
              <a:prstGeom prst="leftBrac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5D7062-0D62-6F60-2C76-37B23DEC0EE1}"/>
                  </a:ext>
                </a:extLst>
              </p:cNvPr>
              <p:cNvSpPr txBox="1"/>
              <p:nvPr/>
            </p:nvSpPr>
            <p:spPr>
              <a:xfrm>
                <a:off x="5312233" y="3182905"/>
                <a:ext cx="7837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100" dirty="0"/>
                  <a:t>soma</a:t>
                </a:r>
                <a:endParaRPr lang="LID4096" sz="11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A673F1-7D58-3FC7-05DE-665A590A298B}"/>
                  </a:ext>
                </a:extLst>
              </p:cNvPr>
              <p:cNvSpPr txBox="1"/>
              <p:nvPr/>
            </p:nvSpPr>
            <p:spPr>
              <a:xfrm>
                <a:off x="6897194" y="3176021"/>
                <a:ext cx="78376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100" dirty="0"/>
                  <a:t>axon</a:t>
                </a:r>
                <a:endParaRPr lang="LID4096" sz="11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D96192-2164-9791-303D-67A3F43C2314}"/>
                  </a:ext>
                </a:extLst>
              </p:cNvPr>
              <p:cNvSpPr txBox="1"/>
              <p:nvPr/>
            </p:nvSpPr>
            <p:spPr>
              <a:xfrm>
                <a:off x="5408032" y="994554"/>
                <a:ext cx="276061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100" b="1" dirty="0"/>
                  <a:t>Ball-and-stick model; </a:t>
                </a:r>
                <a:r>
                  <a:rPr lang="nl-NL" sz="1100" dirty="0"/>
                  <a:t>distinct physical separation between soma and axon</a:t>
                </a:r>
                <a:endParaRPr lang="LID4096" sz="1100" dirty="0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B6DBF10A-A2E4-66D7-D94C-6D0F14AECA8B}"/>
                  </a:ext>
                </a:extLst>
              </p:cNvPr>
              <p:cNvSpPr/>
              <p:nvPr/>
            </p:nvSpPr>
            <p:spPr>
              <a:xfrm rot="10800000">
                <a:off x="6618514" y="2133600"/>
                <a:ext cx="169824" cy="191510"/>
              </a:xfrm>
              <a:prstGeom prst="triangl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11F18D-F0F4-E5DA-DDEF-A608DF184B94}"/>
                  </a:ext>
                </a:extLst>
              </p:cNvPr>
              <p:cNvSpPr txBox="1"/>
              <p:nvPr/>
            </p:nvSpPr>
            <p:spPr>
              <a:xfrm>
                <a:off x="6126481" y="1805856"/>
                <a:ext cx="1175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800" dirty="0"/>
                  <a:t>Na+ channels </a:t>
                </a:r>
              </a:p>
              <a:p>
                <a:pPr algn="ctr"/>
                <a:r>
                  <a:rPr lang="en-GB" sz="800" dirty="0"/>
                  <a:t>~10-40 µm</a:t>
                </a:r>
                <a:endParaRPr lang="LID4096" sz="800" dirty="0"/>
              </a:p>
            </p:txBody>
          </p:sp>
        </p:grp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0BC02C24-78F3-BBF0-6AF3-AA121F321067}"/>
                </a:ext>
              </a:extLst>
            </p:cNvPr>
            <p:cNvSpPr/>
            <p:nvPr/>
          </p:nvSpPr>
          <p:spPr>
            <a:xfrm rot="16200000" flipH="1">
              <a:off x="6647692" y="1378421"/>
              <a:ext cx="160648" cy="1153887"/>
            </a:xfrm>
            <a:prstGeom prst="leftBrac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27A154-6980-CF11-C8D3-9C43DE937852}"/>
                </a:ext>
              </a:extLst>
            </p:cNvPr>
            <p:cNvSpPr txBox="1"/>
            <p:nvPr/>
          </p:nvSpPr>
          <p:spPr>
            <a:xfrm>
              <a:off x="6348550" y="1646716"/>
              <a:ext cx="7837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100" i="1" dirty="0"/>
                <a:t>AIS</a:t>
              </a:r>
              <a:endParaRPr lang="LID4096" sz="1100" i="1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74687E4-C106-F8EA-86C7-61AF872F8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4" y="369030"/>
            <a:ext cx="4425063" cy="10935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B0925D1-066F-C7EF-FF1D-34441114D3DE}"/>
              </a:ext>
            </a:extLst>
          </p:cNvPr>
          <p:cNvSpPr txBox="1"/>
          <p:nvPr/>
        </p:nvSpPr>
        <p:spPr>
          <a:xfrm>
            <a:off x="1113862" y="2232376"/>
            <a:ext cx="30822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Why do spikes appear so </a:t>
            </a:r>
            <a:r>
              <a:rPr lang="en-GB" b="1" i="1" dirty="0"/>
              <a:t>abrupt </a:t>
            </a:r>
            <a:r>
              <a:rPr lang="en-GB" i="1" dirty="0"/>
              <a:t>at the soma, even though sodium channels open </a:t>
            </a:r>
            <a:r>
              <a:rPr lang="en-GB" b="1" i="1" dirty="0"/>
              <a:t>gradually</a:t>
            </a:r>
            <a:r>
              <a:rPr lang="en-GB" i="1" dirty="0"/>
              <a:t> according to biophysical principles?</a:t>
            </a:r>
          </a:p>
          <a:p>
            <a:pPr algn="ctr"/>
            <a:endParaRPr lang="en-GB" i="1" dirty="0"/>
          </a:p>
          <a:p>
            <a:pPr algn="ctr"/>
            <a:r>
              <a:rPr lang="en-GB" sz="1400" b="1" dirty="0"/>
              <a:t>New hypothesis</a:t>
            </a:r>
            <a:r>
              <a:rPr lang="en-GB" sz="1400" dirty="0"/>
              <a:t>: The sharpness of spike initiation is due to compartmentalization of the neuron</a:t>
            </a:r>
            <a:endParaRPr lang="LID4096" i="1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5502205A-19F4-3DAA-690D-DA705163A18D}"/>
              </a:ext>
            </a:extLst>
          </p:cNvPr>
          <p:cNvSpPr/>
          <p:nvPr/>
        </p:nvSpPr>
        <p:spPr>
          <a:xfrm rot="5400000">
            <a:off x="2452093" y="-264217"/>
            <a:ext cx="405829" cy="4180799"/>
          </a:xfrm>
          <a:prstGeom prst="rightBrace">
            <a:avLst>
              <a:gd name="adj1" fmla="val 8333"/>
              <a:gd name="adj2" fmla="val 50806"/>
            </a:avLst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202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F44BFA-52D9-AD48-B44C-01A0B08EE3D1}"/>
              </a:ext>
            </a:extLst>
          </p:cNvPr>
          <p:cNvGrpSpPr/>
          <p:nvPr/>
        </p:nvGrpSpPr>
        <p:grpSpPr>
          <a:xfrm>
            <a:off x="946239" y="519980"/>
            <a:ext cx="2995750" cy="1037415"/>
            <a:chOff x="5347064" y="1805856"/>
            <a:chExt cx="2995750" cy="1037415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89EB21CC-45F1-805C-FA1F-2E1A5CC9DD48}"/>
                </a:ext>
              </a:extLst>
            </p:cNvPr>
            <p:cNvSpPr/>
            <p:nvPr/>
          </p:nvSpPr>
          <p:spPr>
            <a:xfrm rot="16200000">
              <a:off x="7097488" y="1323625"/>
              <a:ext cx="243840" cy="2246812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B890BB-1802-2AFF-BA2C-E6F86F01EE4B}"/>
                </a:ext>
              </a:extLst>
            </p:cNvPr>
            <p:cNvSpPr/>
            <p:nvPr/>
          </p:nvSpPr>
          <p:spPr>
            <a:xfrm>
              <a:off x="5347064" y="2050791"/>
              <a:ext cx="844731" cy="7924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66DFD50-6105-2454-B429-7B34FF0DEB7B}"/>
                </a:ext>
              </a:extLst>
            </p:cNvPr>
            <p:cNvSpPr/>
            <p:nvPr/>
          </p:nvSpPr>
          <p:spPr>
            <a:xfrm rot="10800000">
              <a:off x="6365963" y="2133600"/>
              <a:ext cx="169824" cy="19151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74F33C-08C6-4AFC-B18D-5B0D4C8977C8}"/>
                </a:ext>
              </a:extLst>
            </p:cNvPr>
            <p:cNvSpPr txBox="1"/>
            <p:nvPr/>
          </p:nvSpPr>
          <p:spPr>
            <a:xfrm>
              <a:off x="5873930" y="1805856"/>
              <a:ext cx="1175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800" dirty="0"/>
                <a:t>Na+ channels </a:t>
              </a:r>
            </a:p>
            <a:p>
              <a:pPr algn="ctr"/>
              <a:r>
                <a:rPr lang="en-GB" sz="800" b="1" dirty="0"/>
                <a:t>10</a:t>
              </a:r>
              <a:r>
                <a:rPr lang="en-GB" sz="800" dirty="0"/>
                <a:t> µm</a:t>
              </a:r>
              <a:endParaRPr lang="LID4096" sz="8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1A22FE-B9FE-D5A8-4F79-C635C43D7C1F}"/>
              </a:ext>
            </a:extLst>
          </p:cNvPr>
          <p:cNvGrpSpPr/>
          <p:nvPr/>
        </p:nvGrpSpPr>
        <p:grpSpPr>
          <a:xfrm>
            <a:off x="5056192" y="520526"/>
            <a:ext cx="2995750" cy="1037415"/>
            <a:chOff x="5347064" y="1805856"/>
            <a:chExt cx="2995750" cy="1037415"/>
          </a:xfrm>
        </p:grpSpPr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3B23A60F-AAB8-4EDA-4FF5-0CCC954E39EF}"/>
                </a:ext>
              </a:extLst>
            </p:cNvPr>
            <p:cNvSpPr/>
            <p:nvPr/>
          </p:nvSpPr>
          <p:spPr>
            <a:xfrm rot="16200000">
              <a:off x="7097488" y="1323625"/>
              <a:ext cx="243840" cy="2246812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CE0C1D1-2FC1-AA97-0288-89967209BEC7}"/>
                </a:ext>
              </a:extLst>
            </p:cNvPr>
            <p:cNvSpPr/>
            <p:nvPr/>
          </p:nvSpPr>
          <p:spPr>
            <a:xfrm>
              <a:off x="5347064" y="2050791"/>
              <a:ext cx="844731" cy="7924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331B466-BFB0-0C86-D9A4-14D4DB22A201}"/>
                </a:ext>
              </a:extLst>
            </p:cNvPr>
            <p:cNvSpPr/>
            <p:nvPr/>
          </p:nvSpPr>
          <p:spPr>
            <a:xfrm rot="10800000">
              <a:off x="6723016" y="2133600"/>
              <a:ext cx="169824" cy="19151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38A452-EF2F-1E80-8ABC-9176AD47C9E1}"/>
                </a:ext>
              </a:extLst>
            </p:cNvPr>
            <p:cNvSpPr txBox="1"/>
            <p:nvPr/>
          </p:nvSpPr>
          <p:spPr>
            <a:xfrm>
              <a:off x="6230983" y="1805856"/>
              <a:ext cx="1175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800" dirty="0"/>
                <a:t>Na+ channels </a:t>
              </a:r>
            </a:p>
            <a:p>
              <a:pPr algn="ctr"/>
              <a:r>
                <a:rPr lang="en-GB" sz="800" b="1" dirty="0"/>
                <a:t>40</a:t>
              </a:r>
              <a:r>
                <a:rPr lang="en-GB" sz="800" dirty="0"/>
                <a:t> µm</a:t>
              </a:r>
              <a:endParaRPr lang="LID4096" sz="8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C56AFA6-02ED-047B-EF66-0C3780323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92" y="1746544"/>
            <a:ext cx="3056555" cy="23571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ABD21F-7F6E-F664-1ADB-777C3058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53" y="1746544"/>
            <a:ext cx="2937402" cy="23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79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09A375C-06E9-1E14-52DC-CE041F2381E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67180" y="1565863"/>
            <a:ext cx="413727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Na channels are placed 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 a distance</a:t>
            </a:r>
            <a:r>
              <a:rPr kumimoji="0" lang="nl-NL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27- 40 µm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the soma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 soma acts as a 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sink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nl-NL" altLang="LID4096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NL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leads to an </a:t>
            </a:r>
            <a:r>
              <a:rPr kumimoji="0" lang="LID4096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instability</a:t>
            </a:r>
            <a:r>
              <a:rPr kumimoji="0" lang="nl-NL" altLang="LID4096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LID4096" altLang="LID4096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Na channels open suddenly rather than gradually.</a:t>
            </a:r>
            <a:endParaRPr kumimoji="0" lang="nl-NL" altLang="LID4096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B092EF-C591-9EC3-B4D9-23012C9B4F90}"/>
              </a:ext>
            </a:extLst>
          </p:cNvPr>
          <p:cNvGrpSpPr/>
          <p:nvPr/>
        </p:nvGrpSpPr>
        <p:grpSpPr>
          <a:xfrm>
            <a:off x="5277400" y="1307213"/>
            <a:ext cx="3091541" cy="2279632"/>
            <a:chOff x="5251275" y="1164883"/>
            <a:chExt cx="3091541" cy="2279632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CC298445-69C0-4021-F587-86432366EFA0}"/>
                </a:ext>
              </a:extLst>
            </p:cNvPr>
            <p:cNvSpPr/>
            <p:nvPr/>
          </p:nvSpPr>
          <p:spPr>
            <a:xfrm rot="16200000">
              <a:off x="7097488" y="1323625"/>
              <a:ext cx="243840" cy="2246812"/>
            </a:xfrm>
            <a:prstGeom prst="ca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16094C-F9FD-1656-6EAD-08ADA61EDD5C}"/>
                </a:ext>
              </a:extLst>
            </p:cNvPr>
            <p:cNvSpPr/>
            <p:nvPr/>
          </p:nvSpPr>
          <p:spPr>
            <a:xfrm>
              <a:off x="5347064" y="2050791"/>
              <a:ext cx="844731" cy="7924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CA109EE9-A71A-AC67-BC71-AD3AA9369012}"/>
                </a:ext>
              </a:extLst>
            </p:cNvPr>
            <p:cNvSpPr/>
            <p:nvPr/>
          </p:nvSpPr>
          <p:spPr>
            <a:xfrm rot="16200000">
              <a:off x="5642069" y="2633178"/>
              <a:ext cx="158934" cy="940521"/>
            </a:xfrm>
            <a:prstGeom prst="leftBrac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A29E0C55-2910-D69C-0C7B-F44146B859A3}"/>
                </a:ext>
              </a:extLst>
            </p:cNvPr>
            <p:cNvSpPr/>
            <p:nvPr/>
          </p:nvSpPr>
          <p:spPr>
            <a:xfrm rot="16200000">
              <a:off x="7209613" y="2049701"/>
              <a:ext cx="158932" cy="2107475"/>
            </a:xfrm>
            <a:prstGeom prst="leftBrac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604A1A-9C8A-70F9-8B95-7F1EA2C4C5BA}"/>
                </a:ext>
              </a:extLst>
            </p:cNvPr>
            <p:cNvSpPr txBox="1"/>
            <p:nvPr/>
          </p:nvSpPr>
          <p:spPr>
            <a:xfrm>
              <a:off x="5312233" y="3182905"/>
              <a:ext cx="7837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100" dirty="0"/>
                <a:t>soma</a:t>
              </a:r>
              <a:endParaRPr lang="LID4096" sz="11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AD73CB-EBB5-3394-C854-FA864C18729D}"/>
                </a:ext>
              </a:extLst>
            </p:cNvPr>
            <p:cNvSpPr txBox="1"/>
            <p:nvPr/>
          </p:nvSpPr>
          <p:spPr>
            <a:xfrm>
              <a:off x="6897194" y="3176021"/>
              <a:ext cx="7837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100" dirty="0"/>
                <a:t>axon</a:t>
              </a:r>
              <a:endParaRPr lang="LID4096" sz="11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95F81F-2032-82B0-81A6-0BAE45C779F4}"/>
                </a:ext>
              </a:extLst>
            </p:cNvPr>
            <p:cNvSpPr txBox="1"/>
            <p:nvPr/>
          </p:nvSpPr>
          <p:spPr>
            <a:xfrm>
              <a:off x="5408032" y="1164883"/>
              <a:ext cx="27606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100" b="1" dirty="0"/>
                <a:t>Ball-and-stick model; </a:t>
              </a:r>
              <a:r>
                <a:rPr lang="nl-NL" sz="1100" dirty="0"/>
                <a:t>distinct physical separation between soma and axon</a:t>
              </a:r>
              <a:endParaRPr lang="LID4096" sz="1100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B93AA39-AC46-A7F4-88CC-FE115D2EEB7B}"/>
                </a:ext>
              </a:extLst>
            </p:cNvPr>
            <p:cNvSpPr/>
            <p:nvPr/>
          </p:nvSpPr>
          <p:spPr>
            <a:xfrm rot="10800000">
              <a:off x="6618514" y="2133600"/>
              <a:ext cx="169824" cy="19151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0669E6-0163-9A8E-3281-6F167C995F1E}"/>
                </a:ext>
              </a:extLst>
            </p:cNvPr>
            <p:cNvSpPr txBox="1"/>
            <p:nvPr/>
          </p:nvSpPr>
          <p:spPr>
            <a:xfrm>
              <a:off x="6126481" y="1805856"/>
              <a:ext cx="1175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800" dirty="0"/>
                <a:t>Na+ channels </a:t>
              </a:r>
            </a:p>
            <a:p>
              <a:pPr algn="ctr"/>
              <a:r>
                <a:rPr lang="en-GB" sz="800" dirty="0"/>
                <a:t>~27-40 µm</a:t>
              </a:r>
              <a:endParaRPr lang="LID4096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9991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99B0A12-5422-45C1-AFAD-139D67CD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32FCFF-0DA3-F4CC-7D9C-6C7BA8E9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3" y="1615366"/>
            <a:ext cx="2480295" cy="191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693E7-6352-8502-CFF3-653A8D26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58" y="1615365"/>
            <a:ext cx="2480295" cy="1912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512B8-ACBE-A9CE-58CB-6EB0F4BC3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982" y="1615365"/>
            <a:ext cx="2413033" cy="19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94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1">
          <a:extLst>
            <a:ext uri="{FF2B5EF4-FFF2-40B4-BE49-F238E27FC236}">
              <a16:creationId xmlns:a16="http://schemas.microsoft.com/office/drawing/2014/main" id="{FB178D16-353F-5D3F-F41E-FD86BB342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CB14995-79C2-5896-15D5-E822D044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763" y="589951"/>
            <a:ext cx="5304473" cy="396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1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1440000" y="84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title" idx="2"/>
          </p:nvPr>
        </p:nvSpPr>
        <p:spPr>
          <a:xfrm>
            <a:off x="963011" y="1371857"/>
            <a:ext cx="1124400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01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1"/>
          </p:nvPr>
        </p:nvSpPr>
        <p:spPr>
          <a:xfrm>
            <a:off x="547901" y="2053551"/>
            <a:ext cx="195462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000" dirty="0">
                <a:solidFill>
                  <a:schemeClr val="accent4">
                    <a:lumMod val="75000"/>
                  </a:schemeClr>
                </a:solidFill>
              </a:rPr>
              <a:t>Integrate and Fire (IF) models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nl-NL" sz="10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1000" dirty="0">
                <a:solidFill>
                  <a:schemeClr val="accent4">
                    <a:lumMod val="75000"/>
                  </a:schemeClr>
                </a:solidFill>
              </a:rPr>
              <a:t>Leaky IF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1000" dirty="0">
                <a:solidFill>
                  <a:schemeClr val="accent4">
                    <a:lumMod val="75000"/>
                  </a:schemeClr>
                </a:solidFill>
              </a:rPr>
              <a:t>Exponential IF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nl-NL" sz="1000" dirty="0">
                <a:solidFill>
                  <a:schemeClr val="accent4">
                    <a:lumMod val="75000"/>
                  </a:schemeClr>
                </a:solidFill>
              </a:rPr>
              <a:t>Adaptive Exponential </a:t>
            </a:r>
          </a:p>
        </p:txBody>
      </p:sp>
      <p:sp>
        <p:nvSpPr>
          <p:cNvPr id="303" name="Google Shape;303;p41"/>
          <p:cNvSpPr txBox="1">
            <a:spLocks noGrp="1"/>
          </p:cNvSpPr>
          <p:nvPr>
            <p:ph type="title" idx="5"/>
          </p:nvPr>
        </p:nvSpPr>
        <p:spPr>
          <a:xfrm>
            <a:off x="876225" y="3256860"/>
            <a:ext cx="1124400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50000"/>
                  </a:schemeClr>
                </a:solidFill>
              </a:rPr>
              <a:t>05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7" name="Google Shape;307;p41"/>
          <p:cNvSpPr txBox="1">
            <a:spLocks noGrp="1"/>
          </p:cNvSpPr>
          <p:nvPr>
            <p:ph type="title" idx="4"/>
          </p:nvPr>
        </p:nvSpPr>
        <p:spPr>
          <a:xfrm>
            <a:off x="3064773" y="1360172"/>
            <a:ext cx="1124400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02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Google Shape;307;p41">
            <a:extLst>
              <a:ext uri="{FF2B5EF4-FFF2-40B4-BE49-F238E27FC236}">
                <a16:creationId xmlns:a16="http://schemas.microsoft.com/office/drawing/2014/main" id="{33DACBAD-9DE9-786E-E943-51D3C5FFC9C3}"/>
              </a:ext>
            </a:extLst>
          </p:cNvPr>
          <p:cNvSpPr txBox="1">
            <a:spLocks/>
          </p:cNvSpPr>
          <p:nvPr/>
        </p:nvSpPr>
        <p:spPr>
          <a:xfrm>
            <a:off x="5166535" y="1371790"/>
            <a:ext cx="1124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8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3" name="Google Shape;307;p41">
            <a:extLst>
              <a:ext uri="{FF2B5EF4-FFF2-40B4-BE49-F238E27FC236}">
                <a16:creationId xmlns:a16="http://schemas.microsoft.com/office/drawing/2014/main" id="{B0F960F3-7790-9249-7B5D-EE5F59868E1C}"/>
              </a:ext>
            </a:extLst>
          </p:cNvPr>
          <p:cNvSpPr txBox="1">
            <a:spLocks/>
          </p:cNvSpPr>
          <p:nvPr/>
        </p:nvSpPr>
        <p:spPr>
          <a:xfrm>
            <a:off x="3032351" y="3256860"/>
            <a:ext cx="1124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8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>
                <a:solidFill>
                  <a:schemeClr val="accent2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4" name="Google Shape;307;p41">
            <a:extLst>
              <a:ext uri="{FF2B5EF4-FFF2-40B4-BE49-F238E27FC236}">
                <a16:creationId xmlns:a16="http://schemas.microsoft.com/office/drawing/2014/main" id="{3B9056B5-5AB5-3AB1-3F1E-E2B17112D181}"/>
              </a:ext>
            </a:extLst>
          </p:cNvPr>
          <p:cNvSpPr txBox="1">
            <a:spLocks/>
          </p:cNvSpPr>
          <p:nvPr/>
        </p:nvSpPr>
        <p:spPr>
          <a:xfrm>
            <a:off x="7268298" y="1360172"/>
            <a:ext cx="1124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8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>
                <a:solidFill>
                  <a:schemeClr val="accent4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5" name="Google Shape;307;p41">
            <a:extLst>
              <a:ext uri="{FF2B5EF4-FFF2-40B4-BE49-F238E27FC236}">
                <a16:creationId xmlns:a16="http://schemas.microsoft.com/office/drawing/2014/main" id="{EE4E2130-528E-CFBE-07BB-E3973FCEB059}"/>
              </a:ext>
            </a:extLst>
          </p:cNvPr>
          <p:cNvSpPr txBox="1">
            <a:spLocks/>
          </p:cNvSpPr>
          <p:nvPr/>
        </p:nvSpPr>
        <p:spPr>
          <a:xfrm>
            <a:off x="5188477" y="3256860"/>
            <a:ext cx="1124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800" b="0" i="1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>
                <a:solidFill>
                  <a:schemeClr val="accent2">
                    <a:lumMod val="50000"/>
                  </a:schemeClr>
                </a:solidFill>
              </a:rPr>
              <a:t>07</a:t>
            </a:r>
          </a:p>
        </p:txBody>
      </p:sp>
      <p:sp>
        <p:nvSpPr>
          <p:cNvPr id="10" name="Google Shape;302;p41">
            <a:extLst>
              <a:ext uri="{FF2B5EF4-FFF2-40B4-BE49-F238E27FC236}">
                <a16:creationId xmlns:a16="http://schemas.microsoft.com/office/drawing/2014/main" id="{2352AB6F-DF2D-F817-0C20-A99E49617DDB}"/>
              </a:ext>
            </a:extLst>
          </p:cNvPr>
          <p:cNvSpPr txBox="1">
            <a:spLocks/>
          </p:cNvSpPr>
          <p:nvPr/>
        </p:nvSpPr>
        <p:spPr>
          <a:xfrm>
            <a:off x="2540936" y="2053551"/>
            <a:ext cx="1954620" cy="3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nl-NL" sz="1000" dirty="0">
                <a:solidFill>
                  <a:schemeClr val="accent4">
                    <a:lumMod val="75000"/>
                  </a:schemeClr>
                </a:solidFill>
              </a:rPr>
              <a:t>The passive cable equation</a:t>
            </a:r>
          </a:p>
        </p:txBody>
      </p:sp>
      <p:sp>
        <p:nvSpPr>
          <p:cNvPr id="11" name="Google Shape;302;p41">
            <a:extLst>
              <a:ext uri="{FF2B5EF4-FFF2-40B4-BE49-F238E27FC236}">
                <a16:creationId xmlns:a16="http://schemas.microsoft.com/office/drawing/2014/main" id="{3E3DDB92-7259-19EA-2698-CA6B46288D97}"/>
              </a:ext>
            </a:extLst>
          </p:cNvPr>
          <p:cNvSpPr txBox="1">
            <a:spLocks/>
          </p:cNvSpPr>
          <p:nvPr/>
        </p:nvSpPr>
        <p:spPr>
          <a:xfrm>
            <a:off x="6751812" y="2061323"/>
            <a:ext cx="2157372" cy="3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nl-NL" sz="1000" dirty="0">
                <a:solidFill>
                  <a:schemeClr val="accent4">
                    <a:lumMod val="75000"/>
                  </a:schemeClr>
                </a:solidFill>
              </a:rPr>
              <a:t>The Hodgkin &amp; Huxley model</a:t>
            </a:r>
          </a:p>
        </p:txBody>
      </p:sp>
      <p:sp>
        <p:nvSpPr>
          <p:cNvPr id="13" name="Google Shape;302;p41">
            <a:extLst>
              <a:ext uri="{FF2B5EF4-FFF2-40B4-BE49-F238E27FC236}">
                <a16:creationId xmlns:a16="http://schemas.microsoft.com/office/drawing/2014/main" id="{280C57F3-2D6E-2AA3-51CB-A6CF2FA948D4}"/>
              </a:ext>
            </a:extLst>
          </p:cNvPr>
          <p:cNvSpPr txBox="1">
            <a:spLocks/>
          </p:cNvSpPr>
          <p:nvPr/>
        </p:nvSpPr>
        <p:spPr>
          <a:xfrm>
            <a:off x="461115" y="4007021"/>
            <a:ext cx="1954620" cy="3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nl-NL" sz="1000" dirty="0">
                <a:solidFill>
                  <a:schemeClr val="accent2">
                    <a:lumMod val="50000"/>
                  </a:schemeClr>
                </a:solidFill>
              </a:rPr>
              <a:t>Network of LIF neurons</a:t>
            </a:r>
          </a:p>
        </p:txBody>
      </p:sp>
      <p:sp>
        <p:nvSpPr>
          <p:cNvPr id="14" name="Google Shape;302;p41">
            <a:extLst>
              <a:ext uri="{FF2B5EF4-FFF2-40B4-BE49-F238E27FC236}">
                <a16:creationId xmlns:a16="http://schemas.microsoft.com/office/drawing/2014/main" id="{E657596A-1CD6-D186-5D43-7574588142E4}"/>
              </a:ext>
            </a:extLst>
          </p:cNvPr>
          <p:cNvSpPr txBox="1">
            <a:spLocks/>
          </p:cNvSpPr>
          <p:nvPr/>
        </p:nvSpPr>
        <p:spPr>
          <a:xfrm>
            <a:off x="2617241" y="4007021"/>
            <a:ext cx="1954620" cy="3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nl-NL" sz="1000" dirty="0">
                <a:solidFill>
                  <a:schemeClr val="accent2">
                    <a:lumMod val="50000"/>
                  </a:schemeClr>
                </a:solidFill>
              </a:rPr>
              <a:t>Spatial working memory</a:t>
            </a:r>
          </a:p>
        </p:txBody>
      </p:sp>
      <p:sp>
        <p:nvSpPr>
          <p:cNvPr id="15" name="Google Shape;302;p41">
            <a:extLst>
              <a:ext uri="{FF2B5EF4-FFF2-40B4-BE49-F238E27FC236}">
                <a16:creationId xmlns:a16="http://schemas.microsoft.com/office/drawing/2014/main" id="{36EF3EA2-6E81-C427-9EE1-5FD679FB0ED5}"/>
              </a:ext>
            </a:extLst>
          </p:cNvPr>
          <p:cNvSpPr txBox="1">
            <a:spLocks/>
          </p:cNvSpPr>
          <p:nvPr/>
        </p:nvSpPr>
        <p:spPr>
          <a:xfrm>
            <a:off x="4671990" y="4007021"/>
            <a:ext cx="2524587" cy="3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nl-NL" sz="1000" dirty="0">
                <a:solidFill>
                  <a:schemeClr val="accent2">
                    <a:lumMod val="50000"/>
                  </a:schemeClr>
                </a:solidFill>
              </a:rPr>
              <a:t>Perceptual decision making</a:t>
            </a:r>
          </a:p>
        </p:txBody>
      </p:sp>
      <p:sp>
        <p:nvSpPr>
          <p:cNvPr id="16" name="Google Shape;302;p41">
            <a:extLst>
              <a:ext uri="{FF2B5EF4-FFF2-40B4-BE49-F238E27FC236}">
                <a16:creationId xmlns:a16="http://schemas.microsoft.com/office/drawing/2014/main" id="{FA88B41B-8765-30C9-C139-08330119F956}"/>
              </a:ext>
            </a:extLst>
          </p:cNvPr>
          <p:cNvSpPr txBox="1">
            <a:spLocks/>
          </p:cNvSpPr>
          <p:nvPr/>
        </p:nvSpPr>
        <p:spPr>
          <a:xfrm>
            <a:off x="4697062" y="2061323"/>
            <a:ext cx="1954620" cy="3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nl-NL" sz="1000" dirty="0">
                <a:solidFill>
                  <a:schemeClr val="accent4">
                    <a:lumMod val="75000"/>
                  </a:schemeClr>
                </a:solidFill>
              </a:rPr>
              <a:t>Literature  implementation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503CB62-6105-C2BC-1320-3E1520731A0F}"/>
              </a:ext>
            </a:extLst>
          </p:cNvPr>
          <p:cNvSpPr/>
          <p:nvPr/>
        </p:nvSpPr>
        <p:spPr>
          <a:xfrm rot="5400000">
            <a:off x="4548596" y="-2751735"/>
            <a:ext cx="296932" cy="8231913"/>
          </a:xfrm>
          <a:prstGeom prst="lef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452E474-8D48-4E83-1B15-D9038F81D560}"/>
              </a:ext>
            </a:extLst>
          </p:cNvPr>
          <p:cNvSpPr/>
          <p:nvPr/>
        </p:nvSpPr>
        <p:spPr>
          <a:xfrm rot="5400000" flipH="1">
            <a:off x="3416617" y="1447230"/>
            <a:ext cx="356241" cy="6170707"/>
          </a:xfrm>
          <a:prstGeom prst="lef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Google Shape;302;p41">
            <a:extLst>
              <a:ext uri="{FF2B5EF4-FFF2-40B4-BE49-F238E27FC236}">
                <a16:creationId xmlns:a16="http://schemas.microsoft.com/office/drawing/2014/main" id="{B8D22686-4F62-1651-93C2-E41FE7AA83C4}"/>
              </a:ext>
            </a:extLst>
          </p:cNvPr>
          <p:cNvSpPr txBox="1">
            <a:spLocks/>
          </p:cNvSpPr>
          <p:nvPr/>
        </p:nvSpPr>
        <p:spPr>
          <a:xfrm>
            <a:off x="3895697" y="877123"/>
            <a:ext cx="1602728" cy="3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nl-NL" sz="1000" dirty="0">
                <a:solidFill>
                  <a:schemeClr val="accent4">
                    <a:lumMod val="75000"/>
                  </a:schemeClr>
                </a:solidFill>
              </a:rPr>
              <a:t>Single neuron models</a:t>
            </a:r>
          </a:p>
        </p:txBody>
      </p:sp>
      <p:sp>
        <p:nvSpPr>
          <p:cNvPr id="27" name="Google Shape;302;p41">
            <a:extLst>
              <a:ext uri="{FF2B5EF4-FFF2-40B4-BE49-F238E27FC236}">
                <a16:creationId xmlns:a16="http://schemas.microsoft.com/office/drawing/2014/main" id="{BC6A19A1-F453-B177-BC7A-531B8F8185A6}"/>
              </a:ext>
            </a:extLst>
          </p:cNvPr>
          <p:cNvSpPr txBox="1">
            <a:spLocks/>
          </p:cNvSpPr>
          <p:nvPr/>
        </p:nvSpPr>
        <p:spPr>
          <a:xfrm>
            <a:off x="2811905" y="4723368"/>
            <a:ext cx="1305548" cy="3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2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nl-NL" sz="1000" dirty="0">
                <a:solidFill>
                  <a:schemeClr val="accent2">
                    <a:lumMod val="50000"/>
                  </a:schemeClr>
                </a:solidFill>
              </a:rPr>
              <a:t>Network models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8">
          <a:extLst>
            <a:ext uri="{FF2B5EF4-FFF2-40B4-BE49-F238E27FC236}">
              <a16:creationId xmlns:a16="http://schemas.microsoft.com/office/drawing/2014/main" id="{BEB38974-AE3E-DC3C-F634-CBDDE481E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5DF96F-B8E8-CB39-2C59-57D1921C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365" y="233362"/>
            <a:ext cx="2615748" cy="2073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937248-F36B-4579-0B88-89F2E380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80" y="233362"/>
            <a:ext cx="2775310" cy="20734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FF9BA8-E49A-4A71-DBF0-711E5FBC0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365" y="2571750"/>
            <a:ext cx="2624064" cy="20800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5FB79F-4AE0-C53D-BBCD-DE2D05D78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280" y="2571750"/>
            <a:ext cx="2775310" cy="20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58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7">
          <a:extLst>
            <a:ext uri="{FF2B5EF4-FFF2-40B4-BE49-F238E27FC236}">
              <a16:creationId xmlns:a16="http://schemas.microsoft.com/office/drawing/2014/main" id="{D49E3CA8-4D84-BF3B-44D2-7C776CF04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358C50-FCBA-68B9-5FB1-69A64DA4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4" y="1446847"/>
            <a:ext cx="3015696" cy="2249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F60D9-ABDA-12DC-45F3-4D821B305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99" y="1446847"/>
            <a:ext cx="4145385" cy="224980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1D0AA8A-B5EA-C996-6014-8ADB19C2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63" y="317647"/>
            <a:ext cx="5664074" cy="1129200"/>
          </a:xfrm>
        </p:spPr>
        <p:txBody>
          <a:bodyPr/>
          <a:lstStyle/>
          <a:p>
            <a:pPr algn="ctr"/>
            <a:r>
              <a:rPr lang="nl-NL" sz="3000" dirty="0"/>
              <a:t>Comparison to IF model</a:t>
            </a:r>
            <a:endParaRPr lang="LID4096" sz="3000" dirty="0"/>
          </a:p>
        </p:txBody>
      </p:sp>
    </p:spTree>
    <p:extLst>
      <p:ext uri="{BB962C8B-B14F-4D97-AF65-F5344CB8AC3E}">
        <p14:creationId xmlns:p14="http://schemas.microsoft.com/office/powerpoint/2010/main" val="2055839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8DB93F-3469-B655-1E3A-E77064095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294CE-B83D-5060-417D-9DA7C9F5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72" y="1057841"/>
            <a:ext cx="3692988" cy="3027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B86E7E-D776-7AB0-7CAD-CABB41BD1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93" y="1057841"/>
            <a:ext cx="4522401" cy="302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D7D544C7-AE48-8D85-5BE0-15353ABA4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>
            <a:extLst>
              <a:ext uri="{FF2B5EF4-FFF2-40B4-BE49-F238E27FC236}">
                <a16:creationId xmlns:a16="http://schemas.microsoft.com/office/drawing/2014/main" id="{20945C55-BBFC-FBFD-9AA5-763ABB5253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2140" y="2294925"/>
            <a:ext cx="6548585" cy="1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The Hodgkin &amp; Huxley (HH) model</a:t>
            </a:r>
            <a:endParaRPr dirty="0"/>
          </a:p>
        </p:txBody>
      </p:sp>
      <p:sp>
        <p:nvSpPr>
          <p:cNvPr id="466" name="Google Shape;466;p51">
            <a:extLst>
              <a:ext uri="{FF2B5EF4-FFF2-40B4-BE49-F238E27FC236}">
                <a16:creationId xmlns:a16="http://schemas.microsoft.com/office/drawing/2014/main" id="{1F798A17-3AAF-C1CF-ACA6-F635499A376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557575" y="1180075"/>
            <a:ext cx="18732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29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1254426E-566D-0224-3757-5C1C0C7D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628" y="399305"/>
            <a:ext cx="4729229" cy="1129200"/>
          </a:xfrm>
        </p:spPr>
        <p:txBody>
          <a:bodyPr/>
          <a:lstStyle/>
          <a:p>
            <a:pPr algn="r"/>
            <a:r>
              <a:rPr lang="nl-NL" sz="3000" dirty="0"/>
              <a:t>The HH model</a:t>
            </a:r>
            <a:endParaRPr lang="LID4096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9D253-9FA9-719C-D22E-32A6B4B0F754}"/>
              </a:ext>
            </a:extLst>
          </p:cNvPr>
          <p:cNvSpPr txBox="1"/>
          <p:nvPr/>
        </p:nvSpPr>
        <p:spPr>
          <a:xfrm>
            <a:off x="5013959" y="2060567"/>
            <a:ext cx="3873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Accurately models </a:t>
            </a:r>
            <a:r>
              <a:rPr lang="en-GB" b="1" dirty="0"/>
              <a:t>action potentials</a:t>
            </a:r>
            <a:r>
              <a:rPr lang="en-GB" dirty="0"/>
              <a:t> using </a:t>
            </a:r>
            <a:r>
              <a:rPr lang="en-GB" b="1" dirty="0"/>
              <a:t>ion channel dynamics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Gating variables </a:t>
            </a:r>
            <a:r>
              <a:rPr lang="en-GB" dirty="0"/>
              <a:t>control the state of the ion channels.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3C293-1DEE-41C2-E850-2773F76F37C0}"/>
                  </a:ext>
                </a:extLst>
              </p:cNvPr>
              <p:cNvSpPr txBox="1"/>
              <p:nvPr/>
            </p:nvSpPr>
            <p:spPr>
              <a:xfrm>
                <a:off x="4387124" y="1387190"/>
                <a:ext cx="4500719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43C293-1DEE-41C2-E850-2773F76F3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124" y="1387190"/>
                <a:ext cx="4500719" cy="522835"/>
              </a:xfrm>
              <a:prstGeom prst="rect">
                <a:avLst/>
              </a:prstGeom>
              <a:blipFill>
                <a:blip r:embed="rId4"/>
                <a:stretch>
                  <a:fillRect l="-13686" t="-147059" r="-407" b="-20705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75850A2-C0A7-1A12-B179-993479E75A35}"/>
              </a:ext>
            </a:extLst>
          </p:cNvPr>
          <p:cNvSpPr txBox="1"/>
          <p:nvPr/>
        </p:nvSpPr>
        <p:spPr>
          <a:xfrm>
            <a:off x="5692271" y="2965460"/>
            <a:ext cx="3195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m: opening of sodium channels</a:t>
            </a:r>
          </a:p>
          <a:p>
            <a:pPr marL="285750" lvl="3" indent="-285750" algn="just">
              <a:buFont typeface="Arial" panose="020B0604020202020204" pitchFamily="34" charset="0"/>
              <a:buChar char="•"/>
            </a:pPr>
            <a:r>
              <a:rPr lang="en-GB" dirty="0"/>
              <a:t>h: blocking of sodium channels</a:t>
            </a:r>
          </a:p>
          <a:p>
            <a:pPr marL="285750" lvl="3" indent="-285750" algn="just">
              <a:buFont typeface="Arial" panose="020B0604020202020204" pitchFamily="34" charset="0"/>
              <a:buChar char="•"/>
            </a:pPr>
            <a:r>
              <a:rPr lang="en-GB" dirty="0"/>
              <a:t>n: opening of potassium channels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F1347A-BC9D-A4CF-D763-98BEAF874E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359" b="32609"/>
          <a:stretch/>
        </p:blipFill>
        <p:spPr>
          <a:xfrm>
            <a:off x="252287" y="2092852"/>
            <a:ext cx="4758305" cy="228124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B0500C-98BC-4621-596D-D94037BD6968}"/>
              </a:ext>
            </a:extLst>
          </p:cNvPr>
          <p:cNvCxnSpPr/>
          <p:nvPr/>
        </p:nvCxnSpPr>
        <p:spPr>
          <a:xfrm flipV="1">
            <a:off x="1554480" y="1198772"/>
            <a:ext cx="0" cy="29464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89E519F-CCAE-6B36-171B-19F2DAECEF90}"/>
              </a:ext>
            </a:extLst>
          </p:cNvPr>
          <p:cNvSpPr txBox="1"/>
          <p:nvPr/>
        </p:nvSpPr>
        <p:spPr>
          <a:xfrm>
            <a:off x="0" y="1167035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>
                <a:solidFill>
                  <a:schemeClr val="accent1"/>
                </a:solidFill>
              </a:rPr>
              <a:t>m and n increase </a:t>
            </a:r>
          </a:p>
          <a:p>
            <a:pPr algn="r"/>
            <a:r>
              <a:rPr lang="nl-NL" sz="1200" dirty="0">
                <a:solidFill>
                  <a:schemeClr val="accent1"/>
                </a:solidFill>
              </a:rPr>
              <a:t>h decreases</a:t>
            </a:r>
            <a:endParaRPr lang="LID4096" sz="1200" dirty="0">
              <a:solidFill>
                <a:schemeClr val="accent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37AC8E-7562-9C81-B9BE-6AD3F506D120}"/>
              </a:ext>
            </a:extLst>
          </p:cNvPr>
          <p:cNvCxnSpPr>
            <a:cxnSpLocks/>
          </p:cNvCxnSpPr>
          <p:nvPr/>
        </p:nvCxnSpPr>
        <p:spPr>
          <a:xfrm flipV="1">
            <a:off x="1668630" y="748865"/>
            <a:ext cx="25401" cy="3396307"/>
          </a:xfrm>
          <a:prstGeom prst="line">
            <a:avLst/>
          </a:prstGeom>
          <a:ln w="12700"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CDAE2F-7BC2-0373-F058-C897C2FA29DA}"/>
              </a:ext>
            </a:extLst>
          </p:cNvPr>
          <p:cNvSpPr txBox="1"/>
          <p:nvPr/>
        </p:nvSpPr>
        <p:spPr>
          <a:xfrm>
            <a:off x="139551" y="669195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>
                <a:solidFill>
                  <a:schemeClr val="accent3">
                    <a:lumMod val="90000"/>
                  </a:schemeClr>
                </a:solidFill>
              </a:rPr>
              <a:t>Na+ flows in;</a:t>
            </a:r>
          </a:p>
          <a:p>
            <a:pPr algn="r"/>
            <a:r>
              <a:rPr lang="nl-NL" sz="1200" dirty="0">
                <a:solidFill>
                  <a:schemeClr val="accent3">
                    <a:lumMod val="90000"/>
                  </a:schemeClr>
                </a:solidFill>
              </a:rPr>
              <a:t>depolarization</a:t>
            </a:r>
            <a:endParaRPr lang="LID4096" sz="1200" dirty="0">
              <a:solidFill>
                <a:schemeClr val="accent3">
                  <a:lumMod val="9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2C3CC5-F6EA-0DC9-8507-51E4D37F25FA}"/>
              </a:ext>
            </a:extLst>
          </p:cNvPr>
          <p:cNvCxnSpPr>
            <a:cxnSpLocks/>
          </p:cNvCxnSpPr>
          <p:nvPr/>
        </p:nvCxnSpPr>
        <p:spPr>
          <a:xfrm flipV="1">
            <a:off x="1821545" y="213861"/>
            <a:ext cx="28767" cy="3931311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A65AFB-DEC9-0817-B6EE-5577F43B1728}"/>
              </a:ext>
            </a:extLst>
          </p:cNvPr>
          <p:cNvSpPr txBox="1"/>
          <p:nvPr/>
        </p:nvSpPr>
        <p:spPr>
          <a:xfrm>
            <a:off x="295832" y="167695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>
                <a:solidFill>
                  <a:schemeClr val="accent5"/>
                </a:solidFill>
              </a:rPr>
              <a:t>K+ channels open</a:t>
            </a:r>
          </a:p>
          <a:p>
            <a:pPr algn="r"/>
            <a:r>
              <a:rPr lang="nl-NL" sz="1200" dirty="0">
                <a:solidFill>
                  <a:schemeClr val="accent5"/>
                </a:solidFill>
              </a:rPr>
              <a:t>Na+ channels close</a:t>
            </a:r>
            <a:endParaRPr lang="LID4096" sz="1200" dirty="0">
              <a:solidFill>
                <a:schemeClr val="accent5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0E389C-22EB-5AED-79CC-BC2C5A7E6671}"/>
              </a:ext>
            </a:extLst>
          </p:cNvPr>
          <p:cNvCxnSpPr/>
          <p:nvPr/>
        </p:nvCxnSpPr>
        <p:spPr>
          <a:xfrm>
            <a:off x="1892300" y="398527"/>
            <a:ext cx="54102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6364BB-20F1-C10D-9114-49C51225688B}"/>
              </a:ext>
            </a:extLst>
          </p:cNvPr>
          <p:cNvSpPr txBox="1"/>
          <p:nvPr/>
        </p:nvSpPr>
        <p:spPr>
          <a:xfrm>
            <a:off x="2412083" y="213861"/>
            <a:ext cx="21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i="1" dirty="0">
                <a:solidFill>
                  <a:schemeClr val="accent5"/>
                </a:solidFill>
              </a:rPr>
              <a:t>Restoration of the membrane potential; preparation for a new spike</a:t>
            </a:r>
            <a:endParaRPr lang="LID4096" sz="900" i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473A73-6226-0F25-5914-C66DC3E9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59" b="32609"/>
          <a:stretch/>
        </p:blipFill>
        <p:spPr>
          <a:xfrm>
            <a:off x="577407" y="2103120"/>
            <a:ext cx="4758305" cy="228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13195E-E14A-AFA2-0A0C-E8339891FCC9}"/>
              </a:ext>
            </a:extLst>
          </p:cNvPr>
          <p:cNvSpPr txBox="1"/>
          <p:nvPr/>
        </p:nvSpPr>
        <p:spPr>
          <a:xfrm>
            <a:off x="5692271" y="2965460"/>
            <a:ext cx="3195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m: opening of sodium channels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GB" dirty="0"/>
              <a:t>h: blocking of sodium channels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GB" dirty="0"/>
              <a:t>n: opening of potassium channels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4F736-2652-C080-AC11-7F08E61A4168}"/>
              </a:ext>
            </a:extLst>
          </p:cNvPr>
          <p:cNvCxnSpPr/>
          <p:nvPr/>
        </p:nvCxnSpPr>
        <p:spPr>
          <a:xfrm flipV="1">
            <a:off x="1879600" y="1209040"/>
            <a:ext cx="0" cy="29464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450DCB-6571-7C1E-432B-32C8CEB615C1}"/>
              </a:ext>
            </a:extLst>
          </p:cNvPr>
          <p:cNvSpPr txBox="1"/>
          <p:nvPr/>
        </p:nvSpPr>
        <p:spPr>
          <a:xfrm>
            <a:off x="325120" y="1177303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>
                <a:solidFill>
                  <a:schemeClr val="accent1"/>
                </a:solidFill>
              </a:rPr>
              <a:t>m and n increase </a:t>
            </a:r>
          </a:p>
          <a:p>
            <a:pPr algn="r"/>
            <a:r>
              <a:rPr lang="nl-NL" sz="1200" dirty="0">
                <a:solidFill>
                  <a:schemeClr val="accent1"/>
                </a:solidFill>
              </a:rPr>
              <a:t>h decreases slowly</a:t>
            </a:r>
            <a:endParaRPr lang="LID4096" sz="1200" dirty="0">
              <a:solidFill>
                <a:schemeClr val="accent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6EB545-09F3-711D-C24C-2A3C2FBF87E9}"/>
              </a:ext>
            </a:extLst>
          </p:cNvPr>
          <p:cNvCxnSpPr>
            <a:cxnSpLocks/>
          </p:cNvCxnSpPr>
          <p:nvPr/>
        </p:nvCxnSpPr>
        <p:spPr>
          <a:xfrm flipV="1">
            <a:off x="1985553" y="759133"/>
            <a:ext cx="25401" cy="3396307"/>
          </a:xfrm>
          <a:prstGeom prst="line">
            <a:avLst/>
          </a:prstGeom>
          <a:ln w="12700">
            <a:solidFill>
              <a:schemeClr val="accent3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4AAC4-40D1-ABFB-0051-7C819398AFB7}"/>
              </a:ext>
            </a:extLst>
          </p:cNvPr>
          <p:cNvSpPr txBox="1"/>
          <p:nvPr/>
        </p:nvSpPr>
        <p:spPr>
          <a:xfrm>
            <a:off x="456474" y="679463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>
                <a:solidFill>
                  <a:schemeClr val="accent3">
                    <a:lumMod val="90000"/>
                  </a:schemeClr>
                </a:solidFill>
              </a:rPr>
              <a:t>Na+ flows in;</a:t>
            </a:r>
          </a:p>
          <a:p>
            <a:pPr algn="r"/>
            <a:r>
              <a:rPr lang="nl-NL" sz="1200" dirty="0">
                <a:solidFill>
                  <a:schemeClr val="accent3">
                    <a:lumMod val="90000"/>
                  </a:schemeClr>
                </a:solidFill>
              </a:rPr>
              <a:t>depolarization</a:t>
            </a:r>
            <a:endParaRPr lang="LID4096" sz="1200" dirty="0">
              <a:solidFill>
                <a:schemeClr val="accent3">
                  <a:lumMod val="90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EFB187-4B47-255C-F016-71F8FE8BC84D}"/>
              </a:ext>
            </a:extLst>
          </p:cNvPr>
          <p:cNvCxnSpPr>
            <a:cxnSpLocks/>
          </p:cNvCxnSpPr>
          <p:nvPr/>
        </p:nvCxnSpPr>
        <p:spPr>
          <a:xfrm flipV="1">
            <a:off x="2103120" y="234642"/>
            <a:ext cx="0" cy="392079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670492-BFD0-A1BA-B199-256FD560722E}"/>
              </a:ext>
            </a:extLst>
          </p:cNvPr>
          <p:cNvSpPr txBox="1"/>
          <p:nvPr/>
        </p:nvSpPr>
        <p:spPr>
          <a:xfrm>
            <a:off x="577407" y="177963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200" dirty="0">
                <a:solidFill>
                  <a:schemeClr val="accent5"/>
                </a:solidFill>
              </a:rPr>
              <a:t>K+ channels open</a:t>
            </a:r>
          </a:p>
          <a:p>
            <a:pPr algn="r"/>
            <a:r>
              <a:rPr lang="nl-NL" sz="1200" dirty="0">
                <a:solidFill>
                  <a:schemeClr val="accent5"/>
                </a:solidFill>
              </a:rPr>
              <a:t>Na+ channels close</a:t>
            </a:r>
            <a:endParaRPr lang="LID4096" sz="1200" dirty="0">
              <a:solidFill>
                <a:schemeClr val="accent5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16F6F0-15B9-8052-A921-377A420E30D3}"/>
              </a:ext>
            </a:extLst>
          </p:cNvPr>
          <p:cNvCxnSpPr/>
          <p:nvPr/>
        </p:nvCxnSpPr>
        <p:spPr>
          <a:xfrm>
            <a:off x="2217420" y="408795"/>
            <a:ext cx="54102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339A68B-BB38-7C25-4109-F81C3CC5EBFE}"/>
              </a:ext>
            </a:extLst>
          </p:cNvPr>
          <p:cNvSpPr txBox="1"/>
          <p:nvPr/>
        </p:nvSpPr>
        <p:spPr>
          <a:xfrm>
            <a:off x="2100580" y="474880"/>
            <a:ext cx="21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900" i="1" dirty="0">
                <a:solidFill>
                  <a:schemeClr val="accent5"/>
                </a:solidFill>
              </a:rPr>
              <a:t>Restoration of the membrane potential; preparation for a new spike</a:t>
            </a:r>
            <a:endParaRPr lang="LID4096" sz="9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889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F1C0BE-4C83-AC91-E968-5B511C69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" y="224790"/>
            <a:ext cx="5438775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EF9E7-E151-CD97-C3D4-9F51FFF76FE7}"/>
              </a:ext>
            </a:extLst>
          </p:cNvPr>
          <p:cNvSpPr txBox="1"/>
          <p:nvPr/>
        </p:nvSpPr>
        <p:spPr>
          <a:xfrm>
            <a:off x="6164580" y="1562100"/>
            <a:ext cx="2476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Upon hyperpolarization...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 increases, leaving more sodium channels for 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m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i="1" dirty="0"/>
          </a:p>
          <a:p>
            <a:r>
              <a:rPr lang="nl-NL" i="1" dirty="0">
                <a:sym typeface="Wingdings" panose="05000000000000000000" pitchFamily="2" charset="2"/>
              </a:rPr>
              <a:t>This increases the neuron’s excitability; when the hyperpolarizing current ends a spike is generated.</a:t>
            </a:r>
            <a:endParaRPr lang="nl-NL" i="1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71C07-5AA8-DB9E-47DE-32D66E8C70AE}"/>
              </a:ext>
            </a:extLst>
          </p:cNvPr>
          <p:cNvSpPr txBox="1"/>
          <p:nvPr/>
        </p:nvSpPr>
        <p:spPr>
          <a:xfrm>
            <a:off x="5692271" y="2965460"/>
            <a:ext cx="31955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m: opening of sodium channels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GB" dirty="0"/>
              <a:t>h: blocking of sodium channels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GB" dirty="0"/>
              <a:t>n: opening of potassium channels</a:t>
            </a:r>
          </a:p>
        </p:txBody>
      </p:sp>
    </p:spTree>
    <p:extLst>
      <p:ext uri="{BB962C8B-B14F-4D97-AF65-F5344CB8AC3E}">
        <p14:creationId xmlns:p14="http://schemas.microsoft.com/office/powerpoint/2010/main" val="44049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L 0.00174 -0.5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65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4E297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9;p43">
            <a:extLst>
              <a:ext uri="{FF2B5EF4-FFF2-40B4-BE49-F238E27FC236}">
                <a16:creationId xmlns:a16="http://schemas.microsoft.com/office/drawing/2014/main" id="{87761565-3E83-8906-1350-1F133049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338425"/>
            <a:ext cx="7018287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I and Type II neuron models</a:t>
            </a:r>
            <a:endParaRPr dirty="0"/>
          </a:p>
        </p:txBody>
      </p:sp>
      <p:sp>
        <p:nvSpPr>
          <p:cNvPr id="7" name="Google Shape;320;p43">
            <a:extLst>
              <a:ext uri="{FF2B5EF4-FFF2-40B4-BE49-F238E27FC236}">
                <a16:creationId xmlns:a16="http://schemas.microsoft.com/office/drawing/2014/main" id="{83EDC15F-FD60-5742-4475-36745DA3E06D}"/>
              </a:ext>
            </a:extLst>
          </p:cNvPr>
          <p:cNvSpPr txBox="1">
            <a:spLocks/>
          </p:cNvSpPr>
          <p:nvPr/>
        </p:nvSpPr>
        <p:spPr>
          <a:xfrm>
            <a:off x="713225" y="1012925"/>
            <a:ext cx="18711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i="1" dirty="0">
                <a:latin typeface="Sora SemiBold" panose="020B0604020202020204" charset="0"/>
                <a:cs typeface="Sora SemiBold" panose="020B0604020202020204" charset="0"/>
              </a:rPr>
              <a:t>00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BF2CDF-54CD-4788-2536-F99061BA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" y="2571750"/>
            <a:ext cx="2840090" cy="2183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4765D-9C19-83A6-CE0A-B886AA86A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174843"/>
            <a:ext cx="2840090" cy="2183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A49A5E-11C6-C514-121B-44F0B4A4F769}"/>
              </a:ext>
            </a:extLst>
          </p:cNvPr>
          <p:cNvSpPr txBox="1"/>
          <p:nvPr/>
        </p:nvSpPr>
        <p:spPr>
          <a:xfrm>
            <a:off x="3665220" y="1112520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Type I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347CF-63DA-F73F-89C8-757220EC5866}"/>
              </a:ext>
            </a:extLst>
          </p:cNvPr>
          <p:cNvSpPr txBox="1"/>
          <p:nvPr/>
        </p:nvSpPr>
        <p:spPr>
          <a:xfrm>
            <a:off x="3665220" y="3355538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Type II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DEA70-EB16-2B53-AB0E-43A22747835E}"/>
              </a:ext>
            </a:extLst>
          </p:cNvPr>
          <p:cNvSpPr txBox="1"/>
          <p:nvPr/>
        </p:nvSpPr>
        <p:spPr>
          <a:xfrm>
            <a:off x="5135880" y="1771531"/>
            <a:ext cx="32461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After injecting a constant stimulus, the u-nullcline shifts upwards. The ruins of the fixed point remain; flow remains slow in that area. Therefore, the frequency of the limit cycle is small at the bifurcation point and we obtain a continuous FI curve. </a:t>
            </a:r>
            <a:endParaRPr lang="LID4096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0AF3E-1F04-56A3-6B8E-11F627D44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E7B5-FBBA-2B6D-36F4-F43D1C9A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00" y="1816050"/>
            <a:ext cx="7434599" cy="1511400"/>
          </a:xfrm>
        </p:spPr>
        <p:txBody>
          <a:bodyPr/>
          <a:lstStyle/>
          <a:p>
            <a:pPr algn="ctr"/>
            <a:r>
              <a:rPr lang="nl-NL" dirty="0"/>
              <a:t>Network models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6326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33E3-6CBD-206B-AB6B-1997B79C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00" y="1816050"/>
            <a:ext cx="7434599" cy="1511400"/>
          </a:xfrm>
        </p:spPr>
        <p:txBody>
          <a:bodyPr/>
          <a:lstStyle/>
          <a:p>
            <a:r>
              <a:rPr lang="nl-NL" dirty="0"/>
              <a:t>Single neuron models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48873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9;p43">
            <a:extLst>
              <a:ext uri="{FF2B5EF4-FFF2-40B4-BE49-F238E27FC236}">
                <a16:creationId xmlns:a16="http://schemas.microsoft.com/office/drawing/2014/main" id="{7FDAC4EE-E1AF-3A64-0110-6AA935994D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338425"/>
            <a:ext cx="7018287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Oja’s learning rule</a:t>
            </a:r>
            <a:endParaRPr dirty="0"/>
          </a:p>
        </p:txBody>
      </p:sp>
      <p:sp>
        <p:nvSpPr>
          <p:cNvPr id="7" name="Google Shape;320;p43">
            <a:extLst>
              <a:ext uri="{FF2B5EF4-FFF2-40B4-BE49-F238E27FC236}">
                <a16:creationId xmlns:a16="http://schemas.microsoft.com/office/drawing/2014/main" id="{D448DC7D-7FAD-6D36-850D-A0166185AD7B}"/>
              </a:ext>
            </a:extLst>
          </p:cNvPr>
          <p:cNvSpPr txBox="1">
            <a:spLocks/>
          </p:cNvSpPr>
          <p:nvPr/>
        </p:nvSpPr>
        <p:spPr>
          <a:xfrm>
            <a:off x="713225" y="1012925"/>
            <a:ext cx="18711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i="1" dirty="0">
                <a:latin typeface="Sora SemiBold" panose="020B0604020202020204" charset="0"/>
                <a:cs typeface="Sora SemiBold" panose="020B0604020202020204" charset="0"/>
              </a:rPr>
              <a:t>00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5E769D3-ECA9-A444-3DED-F8C019AB7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43" y="1211322"/>
            <a:ext cx="3139757" cy="248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ACBAA26-2FC6-CBFD-3418-8D99150C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4461" y="163085"/>
            <a:ext cx="4729229" cy="1129200"/>
          </a:xfrm>
        </p:spPr>
        <p:txBody>
          <a:bodyPr/>
          <a:lstStyle/>
          <a:p>
            <a:pPr algn="r"/>
            <a:r>
              <a:rPr lang="nl-NL" sz="3000" dirty="0"/>
              <a:t>Oja’s learning rule</a:t>
            </a:r>
            <a:endParaRPr lang="LID4096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3C39C-0823-51AE-DBB0-829A6FC16B5A}"/>
              </a:ext>
            </a:extLst>
          </p:cNvPr>
          <p:cNvSpPr txBox="1"/>
          <p:nvPr/>
        </p:nvSpPr>
        <p:spPr>
          <a:xfrm>
            <a:off x="647700" y="1501140"/>
            <a:ext cx="3009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i="1" dirty="0"/>
              <a:t>Neurons that fire together, wire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new input, the </a:t>
            </a:r>
            <a:r>
              <a:rPr lang="en-GB" b="1" dirty="0"/>
              <a:t>weights</a:t>
            </a:r>
            <a:r>
              <a:rPr lang="en-GB" dirty="0"/>
              <a:t> change slightly according to Oja’s learning rule based on the firing rates</a:t>
            </a:r>
          </a:p>
          <a:p>
            <a:endParaRPr lang="LID4096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C16495A8-098D-CB6D-9C4F-7BA9C638B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8F7A2B3D-A181-D423-1B77-FFC0FA54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4461" y="163085"/>
            <a:ext cx="4729229" cy="1129200"/>
          </a:xfrm>
        </p:spPr>
        <p:txBody>
          <a:bodyPr/>
          <a:lstStyle/>
          <a:p>
            <a:pPr algn="r"/>
            <a:r>
              <a:rPr lang="nl-NL" sz="3000" dirty="0"/>
              <a:t>Oja’s learning rule</a:t>
            </a:r>
            <a:endParaRPr lang="LID4096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D3C36-DC49-1BFB-798E-760ED1A3A1A6}"/>
              </a:ext>
            </a:extLst>
          </p:cNvPr>
          <p:cNvSpPr txBox="1"/>
          <p:nvPr/>
        </p:nvSpPr>
        <p:spPr>
          <a:xfrm>
            <a:off x="647700" y="1501140"/>
            <a:ext cx="30099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i="1" dirty="0"/>
              <a:t>Neurons that fire together, wire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each new input, the </a:t>
            </a:r>
            <a:r>
              <a:rPr lang="en-GB" b="1" dirty="0"/>
              <a:t>weights</a:t>
            </a:r>
            <a:r>
              <a:rPr lang="en-GB" dirty="0"/>
              <a:t> change slightly according to Oja’s learning rule based on their firing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Finally, the weight vector moves toward the direction with the </a:t>
            </a:r>
            <a:r>
              <a:rPr lang="en-GB" b="1" dirty="0"/>
              <a:t>highest variance; towards the most informative features</a:t>
            </a:r>
          </a:p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B9072-3BBD-FD9C-2CCD-49053E61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59" y="1026889"/>
            <a:ext cx="3863563" cy="308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7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9D69085-D63A-1E55-606D-BF70FC725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3604ACD-00E6-973A-8573-EDEDB4F8427D}"/>
              </a:ext>
            </a:extLst>
          </p:cNvPr>
          <p:cNvSpPr txBox="1"/>
          <p:nvPr/>
        </p:nvSpPr>
        <p:spPr>
          <a:xfrm>
            <a:off x="1540662" y="381000"/>
            <a:ext cx="170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High learning rate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F7978-FDA0-083D-1FD3-947B0DAA525C}"/>
              </a:ext>
            </a:extLst>
          </p:cNvPr>
          <p:cNvSpPr txBox="1"/>
          <p:nvPr/>
        </p:nvSpPr>
        <p:spPr>
          <a:xfrm>
            <a:off x="5978000" y="380999"/>
            <a:ext cx="170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Low learning rate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C28B4-80C2-80EC-2A91-254303E6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59" y="1026889"/>
            <a:ext cx="3863563" cy="3089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9C298-6ECD-7943-B800-2666BD86E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20" y="1026889"/>
            <a:ext cx="3863564" cy="308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60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44A1D-3629-CAE1-8A85-906E05FA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6" y="583245"/>
            <a:ext cx="5089408" cy="397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78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634959-959C-66EC-8BD9-293906B2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6" y="583245"/>
            <a:ext cx="5089408" cy="39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21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76FE7-BA7D-011B-E0B5-C495751C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5" y="1104695"/>
            <a:ext cx="6697010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2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9;p43">
            <a:extLst>
              <a:ext uri="{FF2B5EF4-FFF2-40B4-BE49-F238E27FC236}">
                <a16:creationId xmlns:a16="http://schemas.microsoft.com/office/drawing/2014/main" id="{B0D7BAC2-20B2-F069-725D-AD928ADE5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338425"/>
            <a:ext cx="7018287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of LIF neurons</a:t>
            </a:r>
            <a:endParaRPr dirty="0"/>
          </a:p>
        </p:txBody>
      </p:sp>
      <p:sp>
        <p:nvSpPr>
          <p:cNvPr id="5" name="Google Shape;320;p43">
            <a:extLst>
              <a:ext uri="{FF2B5EF4-FFF2-40B4-BE49-F238E27FC236}">
                <a16:creationId xmlns:a16="http://schemas.microsoft.com/office/drawing/2014/main" id="{6FCAB16D-1028-BEDD-2355-2C9BC44CB237}"/>
              </a:ext>
            </a:extLst>
          </p:cNvPr>
          <p:cNvSpPr txBox="1">
            <a:spLocks/>
          </p:cNvSpPr>
          <p:nvPr/>
        </p:nvSpPr>
        <p:spPr>
          <a:xfrm>
            <a:off x="713225" y="1012925"/>
            <a:ext cx="18711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i="1" dirty="0">
                <a:latin typeface="Sora SemiBold" panose="020B0604020202020204" charset="0"/>
                <a:cs typeface="Sora SemiBold" panose="020B0604020202020204" charset="0"/>
              </a:rPr>
              <a:t>05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739022D-1EBE-F2E5-A973-5015D5DA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91" y="338345"/>
            <a:ext cx="4729229" cy="1129200"/>
          </a:xfrm>
        </p:spPr>
        <p:txBody>
          <a:bodyPr/>
          <a:lstStyle/>
          <a:p>
            <a:pPr algn="r"/>
            <a:r>
              <a:rPr lang="nl-NL" sz="3000" dirty="0"/>
              <a:t>Network of LIF neurons</a:t>
            </a:r>
            <a:endParaRPr lang="LID4096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5D2C0-E8B0-6A47-7D30-C5EE92AD8534}"/>
              </a:ext>
            </a:extLst>
          </p:cNvPr>
          <p:cNvSpPr txBox="1"/>
          <p:nvPr/>
        </p:nvSpPr>
        <p:spPr>
          <a:xfrm>
            <a:off x="678180" y="1674237"/>
            <a:ext cx="3009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An </a:t>
            </a:r>
            <a:r>
              <a:rPr lang="nl-NL" b="1" dirty="0"/>
              <a:t>excitatory</a:t>
            </a:r>
            <a:r>
              <a:rPr lang="nl-NL" dirty="0"/>
              <a:t> </a:t>
            </a:r>
            <a:r>
              <a:rPr lang="nl-NL" b="1" dirty="0"/>
              <a:t>population</a:t>
            </a:r>
            <a:r>
              <a:rPr lang="nl-NL" dirty="0"/>
              <a:t> of LIF neurons is coupled to an </a:t>
            </a:r>
            <a:r>
              <a:rPr lang="nl-NL" b="1" dirty="0"/>
              <a:t>inhibitory</a:t>
            </a:r>
            <a:r>
              <a:rPr lang="nl-NL" dirty="0"/>
              <a:t> </a:t>
            </a:r>
            <a:r>
              <a:rPr lang="nl-NL" b="1" dirty="0"/>
              <a:t>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Both populations also receive </a:t>
            </a:r>
            <a:r>
              <a:rPr lang="nl-NL" b="1" dirty="0"/>
              <a:t>external</a:t>
            </a:r>
            <a:r>
              <a:rPr lang="nl-NL" dirty="0"/>
              <a:t> </a:t>
            </a:r>
            <a:r>
              <a:rPr lang="nl-NL" b="1" dirty="0"/>
              <a:t>input</a:t>
            </a:r>
            <a:r>
              <a:rPr lang="nl-NL" dirty="0"/>
              <a:t> from a homogeneous Poisson process</a:t>
            </a:r>
          </a:p>
          <a:p>
            <a:endParaRPr lang="LID4096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DF2E8C-B27F-918C-B0D1-36E6EEDE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0" y="1467545"/>
            <a:ext cx="2585890" cy="193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F7435-727E-77B9-2F28-7AE8A6461E8E}"/>
              </a:ext>
            </a:extLst>
          </p:cNvPr>
          <p:cNvSpPr txBox="1"/>
          <p:nvPr/>
        </p:nvSpPr>
        <p:spPr>
          <a:xfrm>
            <a:off x="5704613" y="3400343"/>
            <a:ext cx="19440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Network structure. </a:t>
            </a:r>
            <a:endParaRPr lang="LID4096" sz="11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DC32A84-1095-2863-B0F0-B6890018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3" y="710240"/>
            <a:ext cx="5841923" cy="372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662F0DF7-9034-70F0-5B4C-1E88FC68B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384" y="145640"/>
            <a:ext cx="4729229" cy="1129200"/>
          </a:xfrm>
        </p:spPr>
        <p:txBody>
          <a:bodyPr/>
          <a:lstStyle/>
          <a:p>
            <a:pPr algn="ctr"/>
            <a:r>
              <a:rPr lang="nl-NL" sz="2400" dirty="0"/>
              <a:t>Synchronicity </a:t>
            </a:r>
            <a:endParaRPr lang="LID4096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7E6337-452B-9B03-748C-D8BE3D3BC166}"/>
              </a:ext>
            </a:extLst>
          </p:cNvPr>
          <p:cNvCxnSpPr>
            <a:cxnSpLocks/>
          </p:cNvCxnSpPr>
          <p:nvPr/>
        </p:nvCxnSpPr>
        <p:spPr>
          <a:xfrm>
            <a:off x="5582194" y="1471749"/>
            <a:ext cx="114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08CEB4-692F-0136-141E-4EFA693BCDDE}"/>
              </a:ext>
            </a:extLst>
          </p:cNvPr>
          <p:cNvCxnSpPr>
            <a:cxnSpLocks/>
          </p:cNvCxnSpPr>
          <p:nvPr/>
        </p:nvCxnSpPr>
        <p:spPr>
          <a:xfrm>
            <a:off x="5582194" y="2541269"/>
            <a:ext cx="114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B5EB89-780B-FDC2-5097-85FE9FB891EE}"/>
              </a:ext>
            </a:extLst>
          </p:cNvPr>
          <p:cNvCxnSpPr>
            <a:cxnSpLocks/>
          </p:cNvCxnSpPr>
          <p:nvPr/>
        </p:nvCxnSpPr>
        <p:spPr>
          <a:xfrm>
            <a:off x="5582194" y="3555818"/>
            <a:ext cx="114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50885C-94CD-2D38-A4D3-4E7916E7B406}"/>
              </a:ext>
            </a:extLst>
          </p:cNvPr>
          <p:cNvSpPr txBox="1"/>
          <p:nvPr/>
        </p:nvSpPr>
        <p:spPr>
          <a:xfrm>
            <a:off x="6710190" y="1317860"/>
            <a:ext cx="2481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Synchronous pattern forms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6DE2A-8034-D205-23B5-58B4445528DA}"/>
              </a:ext>
            </a:extLst>
          </p:cNvPr>
          <p:cNvSpPr txBox="1"/>
          <p:nvPr/>
        </p:nvSpPr>
        <p:spPr>
          <a:xfrm>
            <a:off x="6710190" y="2392384"/>
            <a:ext cx="2481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Rhythmic oscillations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4DB90-8A68-4E93-3A47-83BF74008EA8}"/>
              </a:ext>
            </a:extLst>
          </p:cNvPr>
          <p:cNvSpPr txBox="1"/>
          <p:nvPr/>
        </p:nvSpPr>
        <p:spPr>
          <a:xfrm>
            <a:off x="6710190" y="3401929"/>
            <a:ext cx="2481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Alignment</a:t>
            </a:r>
            <a:endParaRPr lang="LID409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>
            <a:spLocks noGrp="1"/>
          </p:cNvSpPr>
          <p:nvPr>
            <p:ph type="title"/>
          </p:nvPr>
        </p:nvSpPr>
        <p:spPr>
          <a:xfrm>
            <a:off x="713224" y="2338425"/>
            <a:ext cx="7018287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Integrate-and-Fire (IF) Models</a:t>
            </a:r>
            <a:endParaRPr dirty="0"/>
          </a:p>
        </p:txBody>
      </p:sp>
      <p:sp>
        <p:nvSpPr>
          <p:cNvPr id="320" name="Google Shape;320;p43"/>
          <p:cNvSpPr txBox="1">
            <a:spLocks noGrp="1"/>
          </p:cNvSpPr>
          <p:nvPr>
            <p:ph type="title" idx="2"/>
          </p:nvPr>
        </p:nvSpPr>
        <p:spPr>
          <a:xfrm>
            <a:off x="713225" y="1012925"/>
            <a:ext cx="18711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>
          <a:extLst>
            <a:ext uri="{FF2B5EF4-FFF2-40B4-BE49-F238E27FC236}">
              <a16:creationId xmlns:a16="http://schemas.microsoft.com/office/drawing/2014/main" id="{F271A246-86E6-C52B-0C3A-5977C0D1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9;p43">
            <a:extLst>
              <a:ext uri="{FF2B5EF4-FFF2-40B4-BE49-F238E27FC236}">
                <a16:creationId xmlns:a16="http://schemas.microsoft.com/office/drawing/2014/main" id="{42E37A7B-28FC-754B-C4CB-FB81C7C04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338425"/>
            <a:ext cx="7018287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Spatial working memory</a:t>
            </a:r>
            <a:endParaRPr dirty="0"/>
          </a:p>
        </p:txBody>
      </p:sp>
      <p:sp>
        <p:nvSpPr>
          <p:cNvPr id="5" name="Google Shape;320;p43">
            <a:extLst>
              <a:ext uri="{FF2B5EF4-FFF2-40B4-BE49-F238E27FC236}">
                <a16:creationId xmlns:a16="http://schemas.microsoft.com/office/drawing/2014/main" id="{3970E969-DF25-C8C0-9C9A-943F015C9462}"/>
              </a:ext>
            </a:extLst>
          </p:cNvPr>
          <p:cNvSpPr txBox="1">
            <a:spLocks/>
          </p:cNvSpPr>
          <p:nvPr/>
        </p:nvSpPr>
        <p:spPr>
          <a:xfrm>
            <a:off x="713225" y="1012925"/>
            <a:ext cx="18711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i="1" dirty="0">
                <a:latin typeface="Sora SemiBold" panose="020B0604020202020204" charset="0"/>
                <a:cs typeface="Sora SemiBold" panose="020B060402020202020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10331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566310-2998-43E4-04E9-72B0C75060C3}"/>
              </a:ext>
            </a:extLst>
          </p:cNvPr>
          <p:cNvSpPr txBox="1">
            <a:spLocks/>
          </p:cNvSpPr>
          <p:nvPr/>
        </p:nvSpPr>
        <p:spPr>
          <a:xfrm>
            <a:off x="269491" y="338345"/>
            <a:ext cx="5658869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GB" b="1" i="0" dirty="0">
                <a:solidFill>
                  <a:schemeClr val="tx1"/>
                </a:solidFill>
                <a:effectLst/>
                <a:latin typeface="Roboto Slab" pitchFamily="2" charset="0"/>
              </a:rPr>
              <a:t>Spatial working memory</a:t>
            </a:r>
            <a:endParaRPr lang="LID4096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E0240-6EDF-1863-57D7-52AAE6FFC20F}"/>
              </a:ext>
            </a:extLst>
          </p:cNvPr>
          <p:cNvGrpSpPr/>
          <p:nvPr/>
        </p:nvGrpSpPr>
        <p:grpSpPr>
          <a:xfrm>
            <a:off x="571375" y="1566875"/>
            <a:ext cx="5055100" cy="2561855"/>
            <a:chOff x="269491" y="2032395"/>
            <a:chExt cx="5055100" cy="2561855"/>
          </a:xfrm>
        </p:grpSpPr>
        <p:pic>
          <p:nvPicPr>
            <p:cNvPr id="21508" name="Picture 4">
              <a:extLst>
                <a:ext uri="{FF2B5EF4-FFF2-40B4-BE49-F238E27FC236}">
                  <a16:creationId xmlns:a16="http://schemas.microsoft.com/office/drawing/2014/main" id="{4AC9B83F-1665-2905-74F3-E0DCA024D8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491" y="2032395"/>
              <a:ext cx="5055100" cy="2300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A8D6C2-9489-412F-5B7A-BFDA6A27FF60}"/>
                </a:ext>
              </a:extLst>
            </p:cNvPr>
            <p:cNvSpPr txBox="1"/>
            <p:nvPr/>
          </p:nvSpPr>
          <p:spPr>
            <a:xfrm>
              <a:off x="2076054" y="4332640"/>
              <a:ext cx="194405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0" i="1" dirty="0">
                  <a:solidFill>
                    <a:srgbClr val="404040"/>
                  </a:solidFill>
                  <a:effectLst/>
                  <a:latin typeface="Lato" panose="020F0502020204030203" pitchFamily="34" charset="0"/>
                </a:rPr>
                <a:t>Network structure. </a:t>
              </a:r>
              <a:endParaRPr lang="LID4096" sz="1100" dirty="0"/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719168CA-D77B-FEC0-1172-C2B28260F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58025"/>
            <a:ext cx="542007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7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Compte, A. (2000). Synaptic Mechanisms and Network Dynamics Underlying Spatial Working Memory in a Cortical Network Model. </a:t>
            </a:r>
            <a:endParaRPr kumimoji="0" lang="nl-NL" altLang="LID4096" sz="7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7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Cerebral Cortex</a:t>
            </a:r>
            <a:r>
              <a:rPr kumimoji="0" lang="LID4096" altLang="LID4096" sz="7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LID4096" altLang="LID4096" sz="700" b="0" i="1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LID4096" altLang="LID4096" sz="7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(9), 910-923. https://doi.org/10.1093/cercor/10.9.910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97B092FF-48E9-64FC-2EB6-31499D9A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83" y="1937716"/>
            <a:ext cx="27908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F1118-DA6C-D135-441C-FF770AEF30D6}"/>
              </a:ext>
            </a:extLst>
          </p:cNvPr>
          <p:cNvSpPr txBox="1"/>
          <p:nvPr/>
        </p:nvSpPr>
        <p:spPr>
          <a:xfrm>
            <a:off x="6008501" y="3867120"/>
            <a:ext cx="2778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Ring structure</a:t>
            </a:r>
            <a:endParaRPr lang="LID4096" sz="1100" dirty="0"/>
          </a:p>
        </p:txBody>
      </p:sp>
    </p:spTree>
    <p:extLst>
      <p:ext uri="{BB962C8B-B14F-4D97-AF65-F5344CB8AC3E}">
        <p14:creationId xmlns:p14="http://schemas.microsoft.com/office/powerpoint/2010/main" val="15822439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CDACC9B8-0828-2B70-8DB0-4FE430D7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2" y="926032"/>
            <a:ext cx="4839969" cy="362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483CD75-44D6-89D9-A381-5823B9ADFB88}"/>
              </a:ext>
            </a:extLst>
          </p:cNvPr>
          <p:cNvSpPr txBox="1">
            <a:spLocks/>
          </p:cNvSpPr>
          <p:nvPr/>
        </p:nvSpPr>
        <p:spPr>
          <a:xfrm>
            <a:off x="1820795" y="-3618"/>
            <a:ext cx="5658869" cy="92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GB" b="1" i="0" dirty="0">
                <a:solidFill>
                  <a:schemeClr val="tx1"/>
                </a:solidFill>
                <a:effectLst/>
                <a:latin typeface="Roboto Slab" pitchFamily="2" charset="0"/>
              </a:rPr>
              <a:t>Bump formation</a:t>
            </a:r>
          </a:p>
          <a:p>
            <a:pPr algn="ctr"/>
            <a:r>
              <a:rPr lang="en-GB" sz="800" dirty="0"/>
              <a:t>localized region of persistent neural activity</a:t>
            </a:r>
            <a:endParaRPr lang="LID4096" sz="1050" dirty="0">
              <a:solidFill>
                <a:schemeClr val="tx1"/>
              </a:solidFill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9EDF0065-1BDA-CA8D-14FF-54FA18BC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72" y="2571750"/>
            <a:ext cx="27908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01930A-3674-4D77-1A1C-411CFA684F18}"/>
              </a:ext>
            </a:extLst>
          </p:cNvPr>
          <p:cNvSpPr txBox="1"/>
          <p:nvPr/>
        </p:nvSpPr>
        <p:spPr>
          <a:xfrm>
            <a:off x="5889172" y="3990975"/>
            <a:ext cx="2778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Ring structure</a:t>
            </a:r>
            <a:endParaRPr lang="LID4096" sz="11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88B197-1AE1-8BF9-282A-06DBFF4C749C}"/>
              </a:ext>
            </a:extLst>
          </p:cNvPr>
          <p:cNvCxnSpPr>
            <a:cxnSpLocks/>
          </p:cNvCxnSpPr>
          <p:nvPr/>
        </p:nvCxnSpPr>
        <p:spPr>
          <a:xfrm>
            <a:off x="5057823" y="1708249"/>
            <a:ext cx="114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174EA2-5073-79D4-BEC1-0E1E162A3287}"/>
              </a:ext>
            </a:extLst>
          </p:cNvPr>
          <p:cNvSpPr txBox="1"/>
          <p:nvPr/>
        </p:nvSpPr>
        <p:spPr>
          <a:xfrm>
            <a:off x="6198646" y="1446639"/>
            <a:ext cx="28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Activity bump forms around the stimulus location and is sustained</a:t>
            </a:r>
            <a:endParaRPr lang="LID4096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5881AD0-A50D-5849-5DFD-BBEFCCA36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5"/>
          <a:stretch/>
        </p:blipFill>
        <p:spPr bwMode="auto">
          <a:xfrm rot="16200000">
            <a:off x="3987554" y="1483606"/>
            <a:ext cx="1064246" cy="2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954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E6C36BD-4784-543C-4E63-FDBA2574C1FB}"/>
              </a:ext>
            </a:extLst>
          </p:cNvPr>
          <p:cNvGrpSpPr/>
          <p:nvPr/>
        </p:nvGrpSpPr>
        <p:grpSpPr>
          <a:xfrm>
            <a:off x="178289" y="290650"/>
            <a:ext cx="4125315" cy="4562200"/>
            <a:chOff x="217168" y="565953"/>
            <a:chExt cx="4125315" cy="45622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12892F7-246E-6D31-63DF-A411021B3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33"/>
            <a:stretch/>
          </p:blipFill>
          <p:spPr bwMode="auto">
            <a:xfrm>
              <a:off x="217168" y="2628901"/>
              <a:ext cx="1376501" cy="166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4281CB-B6F2-59C7-19DB-520A9A6C10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16" r="64830"/>
            <a:stretch/>
          </p:blipFill>
          <p:spPr bwMode="auto">
            <a:xfrm>
              <a:off x="355775" y="565953"/>
              <a:ext cx="1678765" cy="1872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4A069-111A-64A3-3AA8-CF764CB9D20B}"/>
                </a:ext>
              </a:extLst>
            </p:cNvPr>
            <p:cNvSpPr txBox="1"/>
            <p:nvPr/>
          </p:nvSpPr>
          <p:spPr>
            <a:xfrm>
              <a:off x="217168" y="4481822"/>
              <a:ext cx="41253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Ring model of head direction cells: </a:t>
              </a:r>
              <a:r>
                <a:rPr lang="en-GB" sz="1200" b="0" i="1" dirty="0">
                  <a:solidFill>
                    <a:srgbClr val="333333"/>
                  </a:solidFill>
                  <a:effectLst/>
                  <a:latin typeface="Helvetica Neue"/>
                </a:rPr>
                <a:t>Neighbouring neurons excited each other while neurons at larger distances along the ring inhibit each other</a:t>
              </a:r>
              <a:r>
                <a:rPr lang="en-GB" sz="1200" b="0" i="0" dirty="0">
                  <a:solidFill>
                    <a:srgbClr val="333333"/>
                  </a:solidFill>
                  <a:effectLst/>
                  <a:latin typeface="Helvetica Neue"/>
                </a:rPr>
                <a:t>. </a:t>
              </a:r>
              <a:endParaRPr lang="LID4096" sz="12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CAF42B-31A9-29D4-A448-56DC19D18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847" y="1130898"/>
              <a:ext cx="2097636" cy="1066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AB22F77-FEC1-46F0-4324-360E1BD11679}"/>
              </a:ext>
            </a:extLst>
          </p:cNvPr>
          <p:cNvGrpSpPr/>
          <p:nvPr/>
        </p:nvGrpSpPr>
        <p:grpSpPr>
          <a:xfrm>
            <a:off x="4911634" y="1715589"/>
            <a:ext cx="4054077" cy="3006789"/>
            <a:chOff x="4650230" y="699610"/>
            <a:chExt cx="4315481" cy="32215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1385EB-1E03-A0B2-7A68-1B4BE4CD6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0230" y="956286"/>
              <a:ext cx="4315481" cy="29648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125FC1-8B76-6947-7059-0A678D528C4F}"/>
                </a:ext>
              </a:extLst>
            </p:cNvPr>
            <p:cNvSpPr txBox="1"/>
            <p:nvPr/>
          </p:nvSpPr>
          <p:spPr>
            <a:xfrm>
              <a:off x="4650230" y="699610"/>
              <a:ext cx="4315481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Population vector </a:t>
              </a:r>
              <a:r>
                <a:rPr lang="el-GR" dirty="0"/>
                <a:t>Θ</a:t>
              </a:r>
              <a:r>
                <a:rPr lang="nl-NL" dirty="0"/>
                <a:t> as a function of time</a:t>
              </a:r>
              <a:endParaRPr lang="LID4096" dirty="0"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DC090893-385E-32A1-B8FF-FB7B68407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7" b="47037"/>
          <a:stretch/>
        </p:blipFill>
        <p:spPr bwMode="auto">
          <a:xfrm>
            <a:off x="1593669" y="2967697"/>
            <a:ext cx="2748814" cy="88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C4EAA8-D69A-A678-D037-E9C076E4BF06}"/>
              </a:ext>
            </a:extLst>
          </p:cNvPr>
          <p:cNvSpPr txBox="1"/>
          <p:nvPr/>
        </p:nvSpPr>
        <p:spPr>
          <a:xfrm>
            <a:off x="4828519" y="394995"/>
            <a:ext cx="4315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/>
              <a:t>Population vector </a:t>
            </a:r>
            <a:r>
              <a:rPr lang="el-GR" b="1" dirty="0"/>
              <a:t>Θ</a:t>
            </a:r>
            <a:r>
              <a:rPr lang="nl-NL" dirty="0"/>
              <a:t>: Angle stored in working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neuron has a preferred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neurons that spike more frequently contribute more to the computed orientation.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99470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>
          <a:extLst>
            <a:ext uri="{FF2B5EF4-FFF2-40B4-BE49-F238E27FC236}">
              <a16:creationId xmlns:a16="http://schemas.microsoft.com/office/drawing/2014/main" id="{270627ED-C9BB-A0DE-68CD-CA41335D2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9;p43">
            <a:extLst>
              <a:ext uri="{FF2B5EF4-FFF2-40B4-BE49-F238E27FC236}">
                <a16:creationId xmlns:a16="http://schemas.microsoft.com/office/drawing/2014/main" id="{A78F129C-DDB6-0894-156A-FC9ECAF1B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338425"/>
            <a:ext cx="7018287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Perceptual decision making</a:t>
            </a:r>
            <a:endParaRPr dirty="0"/>
          </a:p>
        </p:txBody>
      </p:sp>
      <p:sp>
        <p:nvSpPr>
          <p:cNvPr id="5" name="Google Shape;320;p43">
            <a:extLst>
              <a:ext uri="{FF2B5EF4-FFF2-40B4-BE49-F238E27FC236}">
                <a16:creationId xmlns:a16="http://schemas.microsoft.com/office/drawing/2014/main" id="{C1309A19-43CF-0C13-A263-6E7E7690F19C}"/>
              </a:ext>
            </a:extLst>
          </p:cNvPr>
          <p:cNvSpPr txBox="1">
            <a:spLocks/>
          </p:cNvSpPr>
          <p:nvPr/>
        </p:nvSpPr>
        <p:spPr>
          <a:xfrm>
            <a:off x="713225" y="1012925"/>
            <a:ext cx="18711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i="1" dirty="0">
                <a:latin typeface="Sora SemiBold" panose="020B0604020202020204" charset="0"/>
                <a:cs typeface="Sora SemiBold" panose="020B0604020202020204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687863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9F0D2-75C6-6749-842A-6251FBF9048A}"/>
              </a:ext>
            </a:extLst>
          </p:cNvPr>
          <p:cNvSpPr txBox="1">
            <a:spLocks/>
          </p:cNvSpPr>
          <p:nvPr/>
        </p:nvSpPr>
        <p:spPr>
          <a:xfrm>
            <a:off x="269491" y="338345"/>
            <a:ext cx="5658869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en-GB" b="1" i="0" dirty="0">
                <a:solidFill>
                  <a:schemeClr val="tx1"/>
                </a:solidFill>
                <a:effectLst/>
                <a:latin typeface="Roboto Slab" pitchFamily="2" charset="0"/>
              </a:rPr>
              <a:t>Perceptual Decision Making</a:t>
            </a:r>
            <a:br>
              <a:rPr lang="en-GB" b="1" i="0" dirty="0">
                <a:solidFill>
                  <a:schemeClr val="tx1"/>
                </a:solidFill>
                <a:effectLst/>
                <a:latin typeface="Roboto Slab" pitchFamily="2" charset="0"/>
              </a:rPr>
            </a:b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FB77475-6760-3837-ED70-59170CD4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9" y="1598905"/>
            <a:ext cx="4840287" cy="229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B1025E35-9BF7-3D4D-3AC9-E2FF77A5C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3" y="1761440"/>
            <a:ext cx="2994861" cy="19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556FDB-048F-5F11-5AE0-42ABF88B534C}"/>
              </a:ext>
            </a:extLst>
          </p:cNvPr>
          <p:cNvSpPr txBox="1"/>
          <p:nvPr/>
        </p:nvSpPr>
        <p:spPr>
          <a:xfrm>
            <a:off x="3547018" y="3893001"/>
            <a:ext cx="5444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Network structure.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4FCE9-61DF-BB9B-0595-955F8E381F12}"/>
              </a:ext>
            </a:extLst>
          </p:cNvPr>
          <p:cNvSpPr txBox="1"/>
          <p:nvPr/>
        </p:nvSpPr>
        <p:spPr>
          <a:xfrm>
            <a:off x="-872491" y="3893000"/>
            <a:ext cx="5444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Structure within the excitatory population.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60599-1CF2-6016-A381-7116F12CC2C2}"/>
              </a:ext>
            </a:extLst>
          </p:cNvPr>
          <p:cNvSpPr txBox="1"/>
          <p:nvPr/>
        </p:nvSpPr>
        <p:spPr>
          <a:xfrm>
            <a:off x="0" y="4851360"/>
            <a:ext cx="5646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Wong, K.-F. &amp; Wang, X.-J. </a:t>
            </a:r>
            <a:r>
              <a:rPr lang="en-GB" sz="700" b="0" i="0" u="sng" strike="noStrike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Recurrent Network Mechanism of Time Integration in Perceptual Decisions</a:t>
            </a:r>
            <a:r>
              <a:rPr lang="en-GB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. J. </a:t>
            </a:r>
            <a:r>
              <a:rPr lang="en-GB" sz="7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Neurosci</a:t>
            </a:r>
            <a:r>
              <a:rPr lang="en-GB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. 26, 1314–1328 (2006).</a:t>
            </a:r>
            <a:endParaRPr lang="LID4096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64C-3193-02E0-9CCF-61B9C1E8D4A2}"/>
              </a:ext>
            </a:extLst>
          </p:cNvPr>
          <p:cNvSpPr txBox="1"/>
          <p:nvPr/>
        </p:nvSpPr>
        <p:spPr>
          <a:xfrm>
            <a:off x="1733213" y="4363313"/>
            <a:ext cx="5444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1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Competition between neuronal pools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021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6.17284E-7 L 0.28246 -0.000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94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6CCDD4-20A7-832C-832A-468446AC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8" y="936868"/>
            <a:ext cx="4164499" cy="200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6DB7DC-7881-A1E7-0D50-587A8A85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381" y="936867"/>
            <a:ext cx="4164500" cy="2006577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169FCE5-0482-2232-CE88-3158713207AE}"/>
              </a:ext>
            </a:extLst>
          </p:cNvPr>
          <p:cNvSpPr txBox="1">
            <a:spLocks/>
          </p:cNvSpPr>
          <p:nvPr/>
        </p:nvSpPr>
        <p:spPr>
          <a:xfrm>
            <a:off x="1742565" y="312817"/>
            <a:ext cx="5658869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GB" b="1" i="0" dirty="0">
                <a:solidFill>
                  <a:schemeClr val="tx1"/>
                </a:solidFill>
                <a:effectLst/>
                <a:latin typeface="Roboto Slab" pitchFamily="2" charset="0"/>
              </a:rPr>
              <a:t>Left or right?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95952-F7FA-13E7-E3FF-4D75B018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884" y="2960862"/>
            <a:ext cx="2584810" cy="18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40ABC-8A98-6610-189A-2421C8568E18}"/>
              </a:ext>
            </a:extLst>
          </p:cNvPr>
          <p:cNvSpPr txBox="1"/>
          <p:nvPr/>
        </p:nvSpPr>
        <p:spPr>
          <a:xfrm>
            <a:off x="6409509" y="3021874"/>
            <a:ext cx="2351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/>
              <a:t>Input ‘right’ is high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29443-8591-D944-6C53-AFBC96C44C5F}"/>
              </a:ext>
            </a:extLst>
          </p:cNvPr>
          <p:cNvSpPr txBox="1"/>
          <p:nvPr/>
        </p:nvSpPr>
        <p:spPr>
          <a:xfrm>
            <a:off x="5760720" y="4308400"/>
            <a:ext cx="300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/>
              <a:t>Excites the inhibitory population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6D39A-C8DA-9710-D217-BC3DF28BE7E1}"/>
              </a:ext>
            </a:extLst>
          </p:cNvPr>
          <p:cNvSpPr txBox="1"/>
          <p:nvPr/>
        </p:nvSpPr>
        <p:spPr>
          <a:xfrm>
            <a:off x="5936611" y="3543937"/>
            <a:ext cx="2824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/>
              <a:t>Increases excitatory activation of right subpopulation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1B9647-A0DB-E9FF-5406-9002AEEE219F}"/>
              </a:ext>
            </a:extLst>
          </p:cNvPr>
          <p:cNvSpPr txBox="1"/>
          <p:nvPr/>
        </p:nvSpPr>
        <p:spPr>
          <a:xfrm>
            <a:off x="288029" y="3596191"/>
            <a:ext cx="3274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Helvetica Neue"/>
              </a:rPr>
              <a:t>T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/>
              </a:rPr>
              <a:t>he population receiving the stronger stimulus ’wins’ the competition!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551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35EA158-234D-CE70-D4FD-DAA642049E45}"/>
              </a:ext>
            </a:extLst>
          </p:cNvPr>
          <p:cNvSpPr txBox="1">
            <a:spLocks/>
          </p:cNvSpPr>
          <p:nvPr/>
        </p:nvSpPr>
        <p:spPr>
          <a:xfrm>
            <a:off x="1742565" y="312817"/>
            <a:ext cx="5658869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E3BBF-4D9E-BFF4-21EA-C1B0E69F01ED}"/>
              </a:ext>
            </a:extLst>
          </p:cNvPr>
          <p:cNvSpPr txBox="1">
            <a:spLocks/>
          </p:cNvSpPr>
          <p:nvPr/>
        </p:nvSpPr>
        <p:spPr>
          <a:xfrm>
            <a:off x="269491" y="338345"/>
            <a:ext cx="5658869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b="1" i="0" dirty="0">
                <a:solidFill>
                  <a:schemeClr val="tx1"/>
                </a:solidFill>
                <a:effectLst/>
                <a:latin typeface="Roboto Slab" pitchFamily="2" charset="0"/>
              </a:rPr>
              <a:t>In conclusion</a:t>
            </a:r>
          </a:p>
          <a:p>
            <a:r>
              <a:rPr lang="en-GB" sz="1800" b="1" dirty="0">
                <a:solidFill>
                  <a:schemeClr val="tx1"/>
                </a:solidFill>
                <a:latin typeface="Roboto Slab" pitchFamily="2" charset="0"/>
              </a:rPr>
              <a:t>What did we just see?</a:t>
            </a:r>
            <a:endParaRPr lang="LID4096" sz="18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C227CA-8C85-5222-C76A-74D0F6D1D091}"/>
              </a:ext>
            </a:extLst>
          </p:cNvPr>
          <p:cNvSpPr txBox="1"/>
          <p:nvPr/>
        </p:nvSpPr>
        <p:spPr>
          <a:xfrm>
            <a:off x="374470" y="1882571"/>
            <a:ext cx="43281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Simple IF models for spiking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More elaborate, spatial models of dendrites and axons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Literature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The HH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Network models (for cognition)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5A8B12-3CE2-22BA-46A1-49180F2DD82C}"/>
              </a:ext>
            </a:extLst>
          </p:cNvPr>
          <p:cNvGrpSpPr/>
          <p:nvPr/>
        </p:nvGrpSpPr>
        <p:grpSpPr>
          <a:xfrm>
            <a:off x="5925178" y="1768390"/>
            <a:ext cx="2772176" cy="1133154"/>
            <a:chOff x="6058451" y="2070960"/>
            <a:chExt cx="2772176" cy="11331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5EC781-88F3-E9B9-702B-5E474DD05927}"/>
                </a:ext>
              </a:extLst>
            </p:cNvPr>
            <p:cNvSpPr txBox="1"/>
            <p:nvPr/>
          </p:nvSpPr>
          <p:spPr>
            <a:xfrm>
              <a:off x="6058451" y="2625232"/>
              <a:ext cx="2365549" cy="57888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Integration of (pre-existing) datasets and collaboration</a:t>
              </a:r>
              <a:endParaRPr lang="LID4096" dirty="0"/>
            </a:p>
          </p:txBody>
        </p:sp>
        <p:pic>
          <p:nvPicPr>
            <p:cNvPr id="25" name="Graphic 24" descr="Research with solid fill">
              <a:extLst>
                <a:ext uri="{FF2B5EF4-FFF2-40B4-BE49-F238E27FC236}">
                  <a16:creationId xmlns:a16="http://schemas.microsoft.com/office/drawing/2014/main" id="{B34FA21B-7A75-BD74-1B76-80B2C88C6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6227" y="2070960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845CD7-1BC5-BFD8-0965-42CF7D25987B}"/>
              </a:ext>
            </a:extLst>
          </p:cNvPr>
          <p:cNvGrpSpPr/>
          <p:nvPr/>
        </p:nvGrpSpPr>
        <p:grpSpPr>
          <a:xfrm>
            <a:off x="1486434" y="3721205"/>
            <a:ext cx="2792309" cy="914400"/>
            <a:chOff x="5138792" y="3669265"/>
            <a:chExt cx="2792309" cy="9144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9E9C18-E7F3-5303-D262-3EA4A96274AB}"/>
                </a:ext>
              </a:extLst>
            </p:cNvPr>
            <p:cNvSpPr txBox="1"/>
            <p:nvPr/>
          </p:nvSpPr>
          <p:spPr>
            <a:xfrm>
              <a:off x="5138792" y="3907720"/>
              <a:ext cx="2365549" cy="340519"/>
            </a:xfrm>
            <a:prstGeom prst="round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Control and reproducibility</a:t>
              </a:r>
              <a:endParaRPr lang="LID4096" dirty="0"/>
            </a:p>
          </p:txBody>
        </p:sp>
        <p:pic>
          <p:nvPicPr>
            <p:cNvPr id="28" name="Graphic 27" descr="Microscope with solid fill">
              <a:extLst>
                <a:ext uri="{FF2B5EF4-FFF2-40B4-BE49-F238E27FC236}">
                  <a16:creationId xmlns:a16="http://schemas.microsoft.com/office/drawing/2014/main" id="{6BEB63CB-1292-96AB-1B71-60B6334FC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16701" y="366926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8E3474-8D0D-5AB1-8058-BE686305C43A}"/>
              </a:ext>
            </a:extLst>
          </p:cNvPr>
          <p:cNvGrpSpPr/>
          <p:nvPr/>
        </p:nvGrpSpPr>
        <p:grpSpPr>
          <a:xfrm>
            <a:off x="4653276" y="566277"/>
            <a:ext cx="2840532" cy="1583506"/>
            <a:chOff x="3371442" y="1159933"/>
            <a:chExt cx="2840532" cy="15835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B1903F-83F7-F457-9667-F3A82657B9DC}"/>
                </a:ext>
              </a:extLst>
            </p:cNvPr>
            <p:cNvSpPr txBox="1"/>
            <p:nvPr/>
          </p:nvSpPr>
          <p:spPr>
            <a:xfrm>
              <a:off x="3371442" y="1159933"/>
              <a:ext cx="2478630" cy="1532334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Easy hypothesis testing;</a:t>
              </a:r>
            </a:p>
            <a:p>
              <a:pPr algn="ctr"/>
              <a:endParaRPr lang="nl-NL" dirty="0"/>
            </a:p>
            <a:p>
              <a:pPr marL="285750" indent="-285750" algn="ctr">
                <a:buClr>
                  <a:schemeClr val="accent6">
                    <a:lumMod val="20000"/>
                    <a:lumOff val="8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nl-NL" dirty="0"/>
                <a:t>Fewer ethical concerns</a:t>
              </a:r>
            </a:p>
            <a:p>
              <a:pPr marL="285750" indent="-285750" algn="ctr">
                <a:buClr>
                  <a:schemeClr val="accent6">
                    <a:lumMod val="20000"/>
                    <a:lumOff val="8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nl-NL" dirty="0"/>
                <a:t>Fewer technical limitations</a:t>
              </a:r>
            </a:p>
            <a:p>
              <a:pPr marL="285750" indent="-285750" algn="ctr">
                <a:buClr>
                  <a:schemeClr val="accent6">
                    <a:lumMod val="20000"/>
                    <a:lumOff val="8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nl-NL" dirty="0"/>
                <a:t>Fewer costs</a:t>
              </a:r>
              <a:endParaRPr lang="LID4096" dirty="0"/>
            </a:p>
          </p:txBody>
        </p:sp>
        <p:pic>
          <p:nvPicPr>
            <p:cNvPr id="31" name="Graphic 30" descr="Rat with solid fill">
              <a:extLst>
                <a:ext uri="{FF2B5EF4-FFF2-40B4-BE49-F238E27FC236}">
                  <a16:creationId xmlns:a16="http://schemas.microsoft.com/office/drawing/2014/main" id="{025D751E-D1CA-D703-1124-B657F7B30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97574" y="1829039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6997CF-9FC5-272D-3A4F-B5D4213E431C}"/>
              </a:ext>
            </a:extLst>
          </p:cNvPr>
          <p:cNvGrpSpPr/>
          <p:nvPr/>
        </p:nvGrpSpPr>
        <p:grpSpPr>
          <a:xfrm>
            <a:off x="4481216" y="3347420"/>
            <a:ext cx="2822749" cy="817245"/>
            <a:chOff x="1239026" y="3530537"/>
            <a:chExt cx="2822749" cy="8172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A92D8E-19B6-6F61-86A5-9F343D388136}"/>
                </a:ext>
              </a:extLst>
            </p:cNvPr>
            <p:cNvSpPr txBox="1"/>
            <p:nvPr/>
          </p:nvSpPr>
          <p:spPr>
            <a:xfrm>
              <a:off x="1696226" y="3530537"/>
              <a:ext cx="2365549" cy="817245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Understanding the fundamental principles of the brain</a:t>
              </a:r>
              <a:endParaRPr lang="LID4096" dirty="0"/>
            </a:p>
          </p:txBody>
        </p:sp>
        <p:pic>
          <p:nvPicPr>
            <p:cNvPr id="34" name="Graphic 33" descr="Right And Left Brain with solid fill">
              <a:extLst>
                <a:ext uri="{FF2B5EF4-FFF2-40B4-BE49-F238E27FC236}">
                  <a16:creationId xmlns:a16="http://schemas.microsoft.com/office/drawing/2014/main" id="{6C38437B-20EB-69E5-00D2-E6C7BFFEE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9026" y="3649717"/>
              <a:ext cx="578883" cy="578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0F81D9E-21AE-9DB2-A7CB-23DDAEF4D503}"/>
              </a:ext>
            </a:extLst>
          </p:cNvPr>
          <p:cNvSpPr txBox="1">
            <a:spLocks/>
          </p:cNvSpPr>
          <p:nvPr/>
        </p:nvSpPr>
        <p:spPr>
          <a:xfrm>
            <a:off x="1742565" y="2007150"/>
            <a:ext cx="5658869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SemiBold"/>
              <a:buNone/>
              <a:defRPr sz="3000" b="0" i="0" u="none" strike="noStrike" cap="none">
                <a:solidFill>
                  <a:schemeClr val="dk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GB" b="1" i="0" dirty="0">
                <a:solidFill>
                  <a:schemeClr val="tx1"/>
                </a:solidFill>
                <a:effectLst/>
                <a:latin typeface="Roboto Slab" pitchFamily="2" charset="0"/>
              </a:rPr>
              <a:t>Thank you for listening!</a:t>
            </a:r>
          </a:p>
          <a:p>
            <a:pPr algn="ctr"/>
            <a:r>
              <a:rPr lang="en-GB" sz="2000" b="1" dirty="0">
                <a:solidFill>
                  <a:schemeClr val="tx1"/>
                </a:solidFill>
                <a:latin typeface="Roboto Slab" pitchFamily="2" charset="0"/>
              </a:rPr>
              <a:t>Any questions?</a:t>
            </a:r>
            <a:endParaRPr lang="LID4096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5532C-F488-2BDA-CDB1-FA9F05E0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Leaky IF Model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6F6676-8019-EAEA-38EB-403E10CBA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320" y="2480592"/>
            <a:ext cx="3576937" cy="1861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The model is reduced to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nl-NL" sz="1400" dirty="0"/>
              <a:t>A linear differential equation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nl-NL" sz="1400" dirty="0"/>
              <a:t>A threshold for spiking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Action potentials (AP) have roughly the same form: </a:t>
            </a:r>
            <a:r>
              <a:rPr lang="nl-NL" sz="1400" b="1" dirty="0"/>
              <a:t>information is transferred in the presence or absence of a spike</a:t>
            </a:r>
          </a:p>
          <a:p>
            <a:pPr marL="609600" lvl="1" indent="0">
              <a:buNone/>
            </a:pPr>
            <a:endParaRPr lang="nl-NL" sz="14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93B898D5-44C6-1C13-2E3D-94808C5B25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C4A12-2BA1-136C-818A-5182D148C297}"/>
                  </a:ext>
                </a:extLst>
              </p:cNvPr>
              <p:cNvSpPr txBox="1"/>
              <p:nvPr/>
            </p:nvSpPr>
            <p:spPr>
              <a:xfrm>
                <a:off x="426847" y="1377102"/>
                <a:ext cx="3524898" cy="92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𝑟𝑒𝑠𝑡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𝑅𝐼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endParaRPr lang="nl-N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nl-NL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→0; 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lim>
                          </m:limLow>
                        </m:fName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C4A12-2BA1-136C-818A-5182D148C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7" y="1377102"/>
                <a:ext cx="3524898" cy="921471"/>
              </a:xfrm>
              <a:prstGeom prst="rect">
                <a:avLst/>
              </a:prstGeom>
              <a:blipFill>
                <a:blip r:embed="rId4"/>
                <a:stretch>
                  <a:fillRect t="-662" b="-331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E2D101B-B03E-C62A-8E69-8479BDF1DD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93"/>
          <a:stretch/>
        </p:blipFill>
        <p:spPr>
          <a:xfrm>
            <a:off x="4799903" y="1377102"/>
            <a:ext cx="3684438" cy="271135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2FD33-1441-FD86-9367-A91A1AD3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96" y="186023"/>
            <a:ext cx="3107479" cy="2461370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65C933D1-3DB5-7EFF-75B6-537540A00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359" y="2647393"/>
            <a:ext cx="3754755" cy="1861800"/>
          </a:xfrm>
        </p:spPr>
        <p:txBody>
          <a:bodyPr/>
          <a:lstStyle/>
          <a:p>
            <a:pPr marL="152400" indent="0">
              <a:buNone/>
            </a:pPr>
            <a:r>
              <a:rPr lang="nl-NL" sz="1400" b="1" dirty="0"/>
              <a:t>Leaky IF model</a:t>
            </a:r>
          </a:p>
          <a:p>
            <a:pPr>
              <a:buFont typeface="Arial" panose="020B0604020202020204" pitchFamily="34" charset="0"/>
              <a:buChar char="•"/>
            </a:pPr>
            <a:endParaRPr lang="nl-N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The model is reduced to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nl-NL" sz="1400" dirty="0"/>
              <a:t>A linear differential equation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nl-NL" sz="1400" dirty="0"/>
              <a:t>A threshold for spiking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Action potentials (AP) have roughly the same form: </a:t>
            </a:r>
            <a:r>
              <a:rPr lang="nl-NL" sz="1400" b="1" dirty="0"/>
              <a:t>information is transferred in the presence or absence of a spike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Reduces spikes to </a:t>
            </a:r>
            <a:r>
              <a:rPr lang="nl-NL" sz="1400" b="1" dirty="0"/>
              <a:t>events</a:t>
            </a:r>
          </a:p>
          <a:p>
            <a:pPr marL="609600" lvl="1" indent="0">
              <a:buNone/>
            </a:pPr>
            <a:endParaRPr lang="nl-NL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20371-5187-C5EF-571C-EEC77440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52"/>
          <a:stretch/>
        </p:blipFill>
        <p:spPr>
          <a:xfrm>
            <a:off x="4700742" y="186023"/>
            <a:ext cx="3313791" cy="2461370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4BA928A0-0642-6859-1170-3C76C2D07470}"/>
              </a:ext>
            </a:extLst>
          </p:cNvPr>
          <p:cNvSpPr txBox="1">
            <a:spLocks/>
          </p:cNvSpPr>
          <p:nvPr/>
        </p:nvSpPr>
        <p:spPr>
          <a:xfrm>
            <a:off x="4700742" y="2647393"/>
            <a:ext cx="3576937" cy="18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 marL="152400" indent="0"/>
            <a:r>
              <a:rPr lang="nl-NL" sz="1400" b="1" dirty="0"/>
              <a:t>Exponential IF model</a:t>
            </a:r>
          </a:p>
          <a:p>
            <a:pPr marL="152400" indent="0"/>
            <a:endParaRPr lang="nl-NL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Extension</a:t>
            </a:r>
            <a:r>
              <a:rPr lang="nl-NL" sz="1400" dirty="0"/>
              <a:t> of the Leaky IF model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Exponential term allows for </a:t>
            </a:r>
            <a:r>
              <a:rPr lang="nl-NL" sz="1400" b="1" dirty="0"/>
              <a:t>smooth</a:t>
            </a:r>
            <a:r>
              <a:rPr lang="nl-NL" sz="1400" dirty="0"/>
              <a:t> </a:t>
            </a:r>
            <a:r>
              <a:rPr lang="nl-NL" sz="1400" b="1" dirty="0"/>
              <a:t>spike</a:t>
            </a:r>
            <a:r>
              <a:rPr lang="nl-NL" sz="1400" dirty="0"/>
              <a:t> </a:t>
            </a:r>
            <a:r>
              <a:rPr lang="nl-NL" sz="1400" b="1" dirty="0"/>
              <a:t>initiation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Higher biological realism</a:t>
            </a:r>
          </a:p>
        </p:txBody>
      </p:sp>
    </p:spTree>
    <p:extLst>
      <p:ext uri="{BB962C8B-B14F-4D97-AF65-F5344CB8AC3E}">
        <p14:creationId xmlns:p14="http://schemas.microsoft.com/office/powerpoint/2010/main" val="273626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CAF997-2969-4CF8-60A3-6B2DF3ED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" y="1030605"/>
            <a:ext cx="3737467" cy="2960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9E2BA-B720-05C1-E1FB-F2B217AB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96" y="1030605"/>
            <a:ext cx="3715101" cy="2960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2297C69-43C5-A2F8-8DBD-57C4A7A1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4591140" cy="1129200"/>
          </a:xfrm>
        </p:spPr>
        <p:txBody>
          <a:bodyPr/>
          <a:lstStyle/>
          <a:p>
            <a:r>
              <a:rPr lang="nl-NL" dirty="0"/>
              <a:t>Exponential IF Model</a:t>
            </a:r>
            <a:endParaRPr lang="LID4096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8E80156-0500-DF71-C295-DDBFE0F0E1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14AE00-A574-85FD-EB48-9E055AB5664D}"/>
                  </a:ext>
                </a:extLst>
              </p:cNvPr>
              <p:cNvSpPr txBox="1"/>
              <p:nvPr/>
            </p:nvSpPr>
            <p:spPr>
              <a:xfrm>
                <a:off x="660527" y="1460056"/>
                <a:ext cx="3524898" cy="1540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f>
                        <m:fPr>
                          <m:ctrlPr>
                            <a:rPr lang="nl-N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𝑟𝑒𝑠𝑡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𝛥</m:t>
                                  </m:r>
                                </m:e>
                                <m:sub>
                                  <m:r>
                                    <a:rPr lang="nl-N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𝑅𝐼</m:t>
                      </m:r>
                    </m:oMath>
                  </m:oMathPara>
                </a14:m>
                <a:endParaRPr lang="nl-NL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nl-NL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</m:e>
                        <m:sub>
                          <m:r>
                            <a:rPr lang="nl-NL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nl-NL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nl-NL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𝑠h𝑎𝑟𝑝𝑛𝑒𝑠𝑠</m:t>
                      </m:r>
                      <m:r>
                        <a:rPr lang="nl-NL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nl-NL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𝑝𝑎𝑟𝑎𝑚𝑒𝑡𝑒𝑟</m:t>
                      </m:r>
                    </m:oMath>
                  </m:oMathPara>
                </a14:m>
                <a:endParaRPr lang="nl-NL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nl-NL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</m:t>
                        </m:r>
                      </m:sub>
                    </m:sSub>
                    <m:r>
                      <a:rPr lang="nl-NL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nl-NL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𝑟h𝑒𝑜𝑏𝑎𝑠𝑒</m:t>
                    </m:r>
                    <m:r>
                      <a:rPr lang="nl-NL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nl-NL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𝑡h𝑟𝑒𝑠h𝑜𝑙𝑑</m:t>
                    </m:r>
                    <m:r>
                      <a:rPr lang="nl-NL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minimum constant current required to elicit an action potential</a:t>
                </a:r>
              </a:p>
              <a:p>
                <a:endParaRPr lang="nl-NL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14AE00-A574-85FD-EB48-9E055AB5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27" y="1460056"/>
                <a:ext cx="3524898" cy="1540550"/>
              </a:xfrm>
              <a:prstGeom prst="rect">
                <a:avLst/>
              </a:prstGeom>
              <a:blipFill>
                <a:blip r:embed="rId3"/>
                <a:stretch>
                  <a:fillRect l="-2591" r="-10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D32A1-9872-F074-A5FF-7A4E0CC8567A}"/>
              </a:ext>
            </a:extLst>
          </p:cNvPr>
          <p:cNvCxnSpPr>
            <a:cxnSpLocks/>
          </p:cNvCxnSpPr>
          <p:nvPr/>
        </p:nvCxnSpPr>
        <p:spPr>
          <a:xfrm>
            <a:off x="2767082" y="1886514"/>
            <a:ext cx="8305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0772F7-4949-1C49-7CDB-33BB027BD09A}"/>
              </a:ext>
            </a:extLst>
          </p:cNvPr>
          <p:cNvSpPr txBox="1"/>
          <p:nvPr/>
        </p:nvSpPr>
        <p:spPr>
          <a:xfrm>
            <a:off x="2569985" y="1892610"/>
            <a:ext cx="1224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i="1" dirty="0">
                <a:solidFill>
                  <a:schemeClr val="accent1"/>
                </a:solidFill>
              </a:rPr>
              <a:t>exponential term</a:t>
            </a:r>
            <a:endParaRPr lang="LID4096" sz="1000" b="1" i="1" dirty="0">
              <a:solidFill>
                <a:schemeClr val="accent1"/>
              </a:solidFill>
            </a:endParaRPr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0CE6C85D-9C7F-D5B2-F727-A326C1A997A8}"/>
              </a:ext>
            </a:extLst>
          </p:cNvPr>
          <p:cNvSpPr txBox="1">
            <a:spLocks/>
          </p:cNvSpPr>
          <p:nvPr/>
        </p:nvSpPr>
        <p:spPr>
          <a:xfrm>
            <a:off x="486402" y="3004670"/>
            <a:ext cx="3576937" cy="18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Medium"/>
              <a:buNone/>
              <a:defRPr sz="1200" b="0" i="0" u="none" strike="noStrike" cap="none"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nl-NL" sz="1400" b="1" dirty="0"/>
              <a:t>Extension</a:t>
            </a:r>
            <a:r>
              <a:rPr lang="nl-NL" sz="1400" dirty="0"/>
              <a:t> of the Leaky IF model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Exponential term allows for </a:t>
            </a:r>
            <a:r>
              <a:rPr lang="nl-NL" sz="1400" b="1" dirty="0"/>
              <a:t>smooth</a:t>
            </a:r>
            <a:r>
              <a:rPr lang="nl-NL" sz="1400" dirty="0"/>
              <a:t> </a:t>
            </a:r>
            <a:r>
              <a:rPr lang="nl-NL" sz="1400" b="1" dirty="0"/>
              <a:t>spike</a:t>
            </a:r>
            <a:r>
              <a:rPr lang="nl-NL" sz="1400" dirty="0"/>
              <a:t> </a:t>
            </a:r>
            <a:r>
              <a:rPr lang="nl-NL" sz="1400" b="1" dirty="0"/>
              <a:t>initiation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1400" dirty="0"/>
              <a:t>Higher biological realism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7E9189-2A47-B9A6-BCBC-0F03CD55A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2"/>
          <a:stretch/>
        </p:blipFill>
        <p:spPr>
          <a:xfrm>
            <a:off x="4724400" y="1460056"/>
            <a:ext cx="3933198" cy="29214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mon Childhood Diseases by Slidesgo">
  <a:themeElements>
    <a:clrScheme name="Simple Light">
      <a:dk1>
        <a:srgbClr val="252525"/>
      </a:dk1>
      <a:lt1>
        <a:srgbClr val="F4F4F4"/>
      </a:lt1>
      <a:dk2>
        <a:srgbClr val="C8B5E4"/>
      </a:dk2>
      <a:lt2>
        <a:srgbClr val="7DE0D8"/>
      </a:lt2>
      <a:accent1>
        <a:srgbClr val="34E297"/>
      </a:accent1>
      <a:accent2>
        <a:srgbClr val="C2F686"/>
      </a:accent2>
      <a:accent3>
        <a:srgbClr val="F9CBA6"/>
      </a:accent3>
      <a:accent4>
        <a:srgbClr val="E7A0C2"/>
      </a:accent4>
      <a:accent5>
        <a:srgbClr val="E671DC"/>
      </a:accent5>
      <a:accent6>
        <a:srgbClr val="FF879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C52866-DA61-4124-90C5-9BDA08553120}">
  <we:reference id="wa200006038" version="1.0.0.3" store="en-US" storeType="OMEX"/>
  <we:alternateReferences>
    <we:reference id="wa200006038" version="1.0.0.3" store="wa200006038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2279</Words>
  <Application>Microsoft Office PowerPoint</Application>
  <PresentationFormat>On-screen Show (16:9)</PresentationFormat>
  <Paragraphs>306</Paragraphs>
  <Slides>58</Slides>
  <Notes>42</Notes>
  <HiddenSlides>28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7" baseType="lpstr">
      <vt:lpstr>Sora SemiBold</vt:lpstr>
      <vt:lpstr>Cambria</vt:lpstr>
      <vt:lpstr>Assistant</vt:lpstr>
      <vt:lpstr>Wingdings</vt:lpstr>
      <vt:lpstr>Lato</vt:lpstr>
      <vt:lpstr>Consolas</vt:lpstr>
      <vt:lpstr>Sora</vt:lpstr>
      <vt:lpstr>Assistant Medium</vt:lpstr>
      <vt:lpstr>Times New Roman</vt:lpstr>
      <vt:lpstr>Cambria Math</vt:lpstr>
      <vt:lpstr>Helvetica Neue</vt:lpstr>
      <vt:lpstr>MathJax_Main</vt:lpstr>
      <vt:lpstr>MathJax_Math-italic</vt:lpstr>
      <vt:lpstr>Nunito Light</vt:lpstr>
      <vt:lpstr>Arial</vt:lpstr>
      <vt:lpstr>Anaheim</vt:lpstr>
      <vt:lpstr>Actor</vt:lpstr>
      <vt:lpstr>Roboto Slab</vt:lpstr>
      <vt:lpstr>Common Childhood Diseases by Slidesgo</vt:lpstr>
      <vt:lpstr>Computational Neuronal Dynamics</vt:lpstr>
      <vt:lpstr>Why do computational neuroscience?</vt:lpstr>
      <vt:lpstr>Table of contents</vt:lpstr>
      <vt:lpstr>Single neuron models</vt:lpstr>
      <vt:lpstr>Integrate-and-Fire (IF) Models</vt:lpstr>
      <vt:lpstr>Leaky IF Model</vt:lpstr>
      <vt:lpstr>PowerPoint Presentation</vt:lpstr>
      <vt:lpstr>PowerPoint Presentation</vt:lpstr>
      <vt:lpstr>Exponential IF Model</vt:lpstr>
      <vt:lpstr>PowerPoint Presentation</vt:lpstr>
      <vt:lpstr>AdEx: Adaptive Exponential IF Model</vt:lpstr>
      <vt:lpstr>AdEx: Adaptive Exponential IF Model</vt:lpstr>
      <vt:lpstr>Spiking pattern recreation</vt:lpstr>
      <vt:lpstr>PowerPoint Presentation</vt:lpstr>
      <vt:lpstr>The passive cable equation</vt:lpstr>
      <vt:lpstr>The passive cable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to IF model</vt:lpstr>
      <vt:lpstr>PowerPoint Presentation</vt:lpstr>
      <vt:lpstr>The Hodgkin &amp; Huxley (HH) model</vt:lpstr>
      <vt:lpstr>The HH model</vt:lpstr>
      <vt:lpstr>PowerPoint Presentation</vt:lpstr>
      <vt:lpstr>PowerPoint Presentation</vt:lpstr>
      <vt:lpstr>Type I and Type II neuron models</vt:lpstr>
      <vt:lpstr>PowerPoint Presentation</vt:lpstr>
      <vt:lpstr>Network models</vt:lpstr>
      <vt:lpstr>Oja’s learning rule</vt:lpstr>
      <vt:lpstr>Oja’s learning rule</vt:lpstr>
      <vt:lpstr>Oja’s learning rule</vt:lpstr>
      <vt:lpstr>PowerPoint Presentation</vt:lpstr>
      <vt:lpstr>PowerPoint Presentation</vt:lpstr>
      <vt:lpstr>PowerPoint Presentation</vt:lpstr>
      <vt:lpstr>PowerPoint Presentation</vt:lpstr>
      <vt:lpstr>Network of LIF neurons</vt:lpstr>
      <vt:lpstr>Network of LIF neurons</vt:lpstr>
      <vt:lpstr>Synchronicity </vt:lpstr>
      <vt:lpstr>Spatial working memory</vt:lpstr>
      <vt:lpstr>PowerPoint Presentation</vt:lpstr>
      <vt:lpstr>PowerPoint Presentation</vt:lpstr>
      <vt:lpstr>PowerPoint Presentation</vt:lpstr>
      <vt:lpstr>Perceptual decision making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Emma Chameau</dc:creator>
  <cp:lastModifiedBy>Emma Chameau</cp:lastModifiedBy>
  <cp:revision>1</cp:revision>
  <dcterms:modified xsi:type="dcterms:W3CDTF">2025-03-10T11:29:40Z</dcterms:modified>
</cp:coreProperties>
</file>